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2" r:id="rId3"/>
    <p:sldId id="263" r:id="rId4"/>
    <p:sldId id="267" r:id="rId5"/>
    <p:sldId id="268" r:id="rId6"/>
    <p:sldId id="264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B1E9"/>
    <a:srgbClr val="FF9999"/>
    <a:srgbClr val="E0A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82969-2686-4F4C-AC85-1F0C90303A48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A0119-6723-4B21-B170-1C68118EB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51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41B70-F940-4D22-A834-227431153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184FA4-A252-423F-8E3F-95DF277FB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2E10F-7696-4870-AE58-5702C066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640E-879F-4CD5-B828-C338B6221E69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D622EF-18B7-4C68-A87B-CCB76B56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E1C59-F2E3-485E-8636-59756F9C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E355-BB03-4CE0-A649-54190012A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8BA83-D2D6-4909-A06A-8F476646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1274A2-AF36-4039-9132-12C1C5D73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147FF-C735-4A54-9C45-EA7BF4356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640E-879F-4CD5-B828-C338B6221E69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B95A79-DF3D-4A50-87FF-AC31A3F4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BE1AB-6752-4E49-A4F1-8FE7397A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E355-BB03-4CE0-A649-54190012A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17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254936-B578-41F9-8F9A-823944070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6B6AE9-B204-4D6A-B67E-39366C054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7FD7BA-E5F1-4BD4-9AA5-4703E136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640E-879F-4CD5-B828-C338B6221E69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6F525B-05B6-4525-B14B-CFB41FC02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704E59-1859-4938-A3D7-3E4E8B044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E355-BB03-4CE0-A649-54190012A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6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D341D-0EE4-4319-9EAD-0A4811274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EB0E1F-3B08-4C6E-A8A4-4E10B4A1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BAE287-705A-4611-97BA-647508FD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640E-879F-4CD5-B828-C338B6221E69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A8F79E-5F1F-4092-A1CE-FCE81B18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DA00F4-0AD4-4083-85E8-3B13C1D5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E355-BB03-4CE0-A649-54190012A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10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452CE-2869-40C8-887C-13309B8DC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9AF888-2643-47BE-A67C-209DDF011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0B07CB-E239-4D67-8424-C1FAF7D4B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640E-879F-4CD5-B828-C338B6221E69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49EECC-073C-4972-8330-34A30F4D7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90334A-E6FC-4E40-AAA2-2A6A5D37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E355-BB03-4CE0-A649-54190012A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50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B8861-120E-4485-9237-F099ECA6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E1FD52-4825-4763-AB2D-AB1FEBB23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F1B96C-6046-4DAE-A9F2-06FF73F0A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4EE39E-801E-4276-8CF9-EDD35AEF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640E-879F-4CD5-B828-C338B6221E69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61A8BC-5E29-4039-9024-EE749404A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1CEC4-1902-4BD3-989F-EC10CEA84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E355-BB03-4CE0-A649-54190012A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46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C7042-22DA-4231-B3E8-19BD15D9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08D705-41AD-4ED4-8D21-75D27A145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EC416C-928F-41A5-B293-B66D20BA0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F87C7F-5881-49EE-B91C-A7BD9074D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573FF-4018-4669-A8B7-68D1FC614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B64ECE-2388-4941-8B1D-844F38B3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640E-879F-4CD5-B828-C338B6221E69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B24CAE-AB6E-4F6E-B93A-3D2B7AE2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294627-E4A5-4DA5-A0AB-8FD1D9F9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E355-BB03-4CE0-A649-54190012A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6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9169C-EF82-430E-B20F-6BF1F921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621D62-51FE-4ED0-B79E-5E1F1BC0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640E-879F-4CD5-B828-C338B6221E69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0C7F61-90FC-4EE1-BD2F-96076E363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E0CC96-A08D-4645-ACDB-8A833A6F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E355-BB03-4CE0-A649-54190012A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6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FAEA2C-C6EF-42A5-A9B4-75648234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640E-879F-4CD5-B828-C338B6221E69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D4B805-F666-42A9-BEA9-542714A4B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56CC0D-2203-4E01-9AE2-C7D83F24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E355-BB03-4CE0-A649-54190012A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60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B84B5-BA61-4AC9-996D-662167AAB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390FF7-9968-448A-ADD9-8CF28C2CC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909AD2-C0C1-4AF6-8EE8-153AADB2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563BBE-FA5A-4CA6-B82B-413DCC66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640E-879F-4CD5-B828-C338B6221E69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BCD777-AC4E-4EEA-A38D-26E429497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8E3626-B744-4E17-81EA-B2763057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E355-BB03-4CE0-A649-54190012A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6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7244A-A99D-439E-AEC6-2B935FE6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F46340-0AB8-404B-BC67-6728CA4FE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528E0F-84F1-4B79-BEEF-0FC8DF80A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D1B404-0A92-4CE2-AC55-CFB1EC8E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640E-879F-4CD5-B828-C338B6221E69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93310C-63E8-4C57-8F39-62EA3E723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5890FB-557D-4D40-BC3F-B3614B81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E355-BB03-4CE0-A649-54190012A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8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068DB-1DCE-4A30-B4DA-4394991C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F1BE3F-F843-434B-A8C6-F9ED1B50A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E010A9-22B6-4BC9-AE3F-622E28641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640E-879F-4CD5-B828-C338B6221E69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21E406-7C93-4AC3-ADDB-EF971D2E3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FD0030-332E-4FC0-A1FA-F2DD70613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FE355-BB03-4CE0-A649-54190012A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7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628297-4F38-421B-A770-AA0EFA3EAA2D}"/>
              </a:ext>
            </a:extLst>
          </p:cNvPr>
          <p:cNvSpPr txBox="1">
            <a:spLocks/>
          </p:cNvSpPr>
          <p:nvPr/>
        </p:nvSpPr>
        <p:spPr>
          <a:xfrm>
            <a:off x="838200" y="753428"/>
            <a:ext cx="10515600" cy="647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Заполни пропуски и прокомментируй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5A52B02-6ABA-45DD-A2D2-29C06727B5BE}"/>
              </a:ext>
            </a:extLst>
          </p:cNvPr>
          <p:cNvGrpSpPr/>
          <p:nvPr/>
        </p:nvGrpSpPr>
        <p:grpSpPr>
          <a:xfrm>
            <a:off x="8037305" y="3120787"/>
            <a:ext cx="2562791" cy="738664"/>
            <a:chOff x="838200" y="1647778"/>
            <a:chExt cx="2562791" cy="7386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CF10CBE-5789-49E2-87B4-92B40D1D342F}"/>
                    </a:ext>
                  </a:extLst>
                </p:cNvPr>
                <p:cNvSpPr txBox="1"/>
                <p:nvPr/>
              </p:nvSpPr>
              <p:spPr>
                <a:xfrm>
                  <a:off x="838200" y="1647778"/>
                  <a:ext cx="1590948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ru-RU" sz="48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CF10CBE-5789-49E2-87B4-92B40D1D3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647778"/>
                  <a:ext cx="1590948" cy="73866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A02330B-A839-48F4-85B9-D7A21D1D284F}"/>
                </a:ext>
              </a:extLst>
            </p:cNvPr>
            <p:cNvSpPr/>
            <p:nvPr/>
          </p:nvSpPr>
          <p:spPr>
            <a:xfrm>
              <a:off x="2839517" y="1768456"/>
              <a:ext cx="561474" cy="4973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ECAB9D1-981D-456E-BB97-AF6C83A040D6}"/>
              </a:ext>
            </a:extLst>
          </p:cNvPr>
          <p:cNvGrpSpPr/>
          <p:nvPr/>
        </p:nvGrpSpPr>
        <p:grpSpPr>
          <a:xfrm>
            <a:off x="2042580" y="2244783"/>
            <a:ext cx="2112117" cy="1245336"/>
            <a:chOff x="838200" y="3336757"/>
            <a:chExt cx="2112117" cy="12453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5E5690B-DB12-4EB7-8D44-D5E8805D588A}"/>
                    </a:ext>
                  </a:extLst>
                </p:cNvPr>
                <p:cNvSpPr txBox="1"/>
                <p:nvPr/>
              </p:nvSpPr>
              <p:spPr>
                <a:xfrm>
                  <a:off x="838200" y="3585410"/>
                  <a:ext cx="2112117" cy="9966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ru-RU" sz="48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5E5690B-DB12-4EB7-8D44-D5E8805D58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585410"/>
                  <a:ext cx="2112117" cy="9966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72CA8D8-64F2-4503-978E-BD4956FAA21D}"/>
                </a:ext>
              </a:extLst>
            </p:cNvPr>
            <p:cNvSpPr/>
            <p:nvPr/>
          </p:nvSpPr>
          <p:spPr>
            <a:xfrm>
              <a:off x="2121770" y="3336757"/>
              <a:ext cx="729775" cy="4973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B898D23-BA7E-4FDA-A080-A780EE1F381D}"/>
              </a:ext>
            </a:extLst>
          </p:cNvPr>
          <p:cNvGrpSpPr/>
          <p:nvPr/>
        </p:nvGrpSpPr>
        <p:grpSpPr>
          <a:xfrm>
            <a:off x="2042580" y="4318471"/>
            <a:ext cx="1842556" cy="1264770"/>
            <a:chOff x="6951169" y="1227914"/>
            <a:chExt cx="1842556" cy="126477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BA56C8C-1288-42D3-9232-C648D96E9F62}"/>
                    </a:ext>
                  </a:extLst>
                </p:cNvPr>
                <p:cNvSpPr txBox="1"/>
                <p:nvPr/>
              </p:nvSpPr>
              <p:spPr>
                <a:xfrm>
                  <a:off x="6951169" y="1227914"/>
                  <a:ext cx="1842556" cy="12647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4800" b="0" i="1" baseline="-250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en-US" sz="4800" b="0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BA56C8C-1288-42D3-9232-C648D96E9F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1169" y="1227914"/>
                  <a:ext cx="1842556" cy="12647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9AC1DA84-9FF8-4AA0-B909-753186822092}"/>
                </a:ext>
              </a:extLst>
            </p:cNvPr>
            <p:cNvSpPr/>
            <p:nvPr/>
          </p:nvSpPr>
          <p:spPr>
            <a:xfrm>
              <a:off x="6951169" y="1670700"/>
              <a:ext cx="561474" cy="56308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9228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628297-4F38-421B-A770-AA0EFA3EAA2D}"/>
              </a:ext>
            </a:extLst>
          </p:cNvPr>
          <p:cNvSpPr txBox="1">
            <a:spLocks/>
          </p:cNvSpPr>
          <p:nvPr/>
        </p:nvSpPr>
        <p:spPr>
          <a:xfrm>
            <a:off x="0" y="324466"/>
            <a:ext cx="12192000" cy="1076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НАЙДИ СКОРОСТЬ ТЕЛА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AA245A-9A8B-7A5C-0D3D-6DEEBC5E7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700" y="1560020"/>
            <a:ext cx="7598599" cy="50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1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628297-4F38-421B-A770-AA0EFA3EAA2D}"/>
              </a:ext>
            </a:extLst>
          </p:cNvPr>
          <p:cNvSpPr txBox="1">
            <a:spLocks/>
          </p:cNvSpPr>
          <p:nvPr/>
        </p:nvSpPr>
        <p:spPr>
          <a:xfrm>
            <a:off x="0" y="324466"/>
            <a:ext cx="12192000" cy="1076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НАЙДИ СКОРОСТЬ ТЕЛА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A7F20C-AECA-3102-5D8C-9C96175F0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50" y="1736160"/>
            <a:ext cx="7973100" cy="479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2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628297-4F38-421B-A770-AA0EFA3EAA2D}"/>
              </a:ext>
            </a:extLst>
          </p:cNvPr>
          <p:cNvSpPr txBox="1">
            <a:spLocks/>
          </p:cNvSpPr>
          <p:nvPr/>
        </p:nvSpPr>
        <p:spPr>
          <a:xfrm>
            <a:off x="0" y="324466"/>
            <a:ext cx="12192000" cy="1076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НАЙДИ ПУТЬ ЗА 8 С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AA245A-9A8B-7A5C-0D3D-6DEEBC5E7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700" y="1560020"/>
            <a:ext cx="7598599" cy="50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4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628297-4F38-421B-A770-AA0EFA3EAA2D}"/>
              </a:ext>
            </a:extLst>
          </p:cNvPr>
          <p:cNvSpPr txBox="1">
            <a:spLocks/>
          </p:cNvSpPr>
          <p:nvPr/>
        </p:nvSpPr>
        <p:spPr>
          <a:xfrm>
            <a:off x="0" y="324466"/>
            <a:ext cx="12192000" cy="1076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НАЙДИ ПУТЬ ЗА 6 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A7F20C-AECA-3102-5D8C-9C96175F0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50" y="1736160"/>
            <a:ext cx="7973100" cy="479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4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7E911B-2094-5453-F137-23A823ECE02B}"/>
              </a:ext>
            </a:extLst>
          </p:cNvPr>
          <p:cNvSpPr txBox="1"/>
          <p:nvPr/>
        </p:nvSpPr>
        <p:spPr>
          <a:xfrm>
            <a:off x="398205" y="371618"/>
            <a:ext cx="113710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0" i="0" dirty="0">
                <a:solidFill>
                  <a:srgbClr val="1D1D1B"/>
                </a:solidFill>
                <a:effectLst/>
                <a:highlight>
                  <a:srgbClr val="FFFFFF"/>
                </a:highlight>
                <a:latin typeface="robotolight"/>
              </a:rPr>
              <a:t>Турист добрался из Москвы в Углич (240 км).</a:t>
            </a:r>
          </a:p>
          <a:p>
            <a:pPr algn="just"/>
            <a:r>
              <a:rPr lang="ru-RU" sz="4000" b="0" i="0" dirty="0">
                <a:solidFill>
                  <a:srgbClr val="1D1D1B"/>
                </a:solidFill>
                <a:effectLst/>
                <a:highlight>
                  <a:srgbClr val="FFFFFF"/>
                </a:highlight>
                <a:latin typeface="robotolight"/>
              </a:rPr>
              <a:t>В пути он провел 4 часа. Укажите, каким транспортом добирался турист.</a:t>
            </a:r>
            <a:endParaRPr lang="ru-RU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38B25-9FB6-8472-2BE4-57CDC5A88DDD}"/>
              </a:ext>
            </a:extLst>
          </p:cNvPr>
          <p:cNvSpPr txBox="1"/>
          <p:nvPr/>
        </p:nvSpPr>
        <p:spPr>
          <a:xfrm>
            <a:off x="807473" y="3008507"/>
            <a:ext cx="724514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4400" dirty="0"/>
              <a:t>Поезд – 60 км/ч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4400" dirty="0"/>
              <a:t>Машина – 80 км/ч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4400" dirty="0"/>
              <a:t>Велосипед – 30 км/ч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4400" dirty="0"/>
              <a:t>C</a:t>
            </a:r>
            <a:r>
              <a:rPr lang="ru-RU" sz="4400" dirty="0" err="1"/>
              <a:t>амолёт</a:t>
            </a:r>
            <a:r>
              <a:rPr lang="ru-RU" sz="4400" dirty="0"/>
              <a:t> – 850 км/ч</a:t>
            </a:r>
          </a:p>
          <a:p>
            <a:pPr marL="342900" indent="-342900">
              <a:buFont typeface="+mj-lt"/>
              <a:buAutoNum type="arabicParenR"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3507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628297-4F38-421B-A770-AA0EFA3EAA2D}"/>
              </a:ext>
            </a:extLst>
          </p:cNvPr>
          <p:cNvSpPr txBox="1">
            <a:spLocks/>
          </p:cNvSpPr>
          <p:nvPr/>
        </p:nvSpPr>
        <p:spPr>
          <a:xfrm>
            <a:off x="0" y="324466"/>
            <a:ext cx="12192000" cy="1076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КТО БЫСТРЕЕ?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03F6C7-DCBA-8E23-4997-AD7E5C363995}"/>
              </a:ext>
            </a:extLst>
          </p:cNvPr>
          <p:cNvSpPr txBox="1"/>
          <p:nvPr/>
        </p:nvSpPr>
        <p:spPr>
          <a:xfrm>
            <a:off x="1371599" y="5312016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60 км</a:t>
            </a:r>
            <a:r>
              <a:rPr lang="en-US" sz="3600" dirty="0"/>
              <a:t>/</a:t>
            </a:r>
            <a:r>
              <a:rPr lang="ru-RU" sz="3600" dirty="0"/>
              <a:t>ч</a:t>
            </a:r>
          </a:p>
        </p:txBody>
      </p:sp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E96A9AA8-97E2-42A1-2020-D0B515CA3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99"/>
          <a:stretch/>
        </p:blipFill>
        <p:spPr bwMode="auto">
          <a:xfrm>
            <a:off x="4660897" y="2178420"/>
            <a:ext cx="3214944" cy="300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FF9F6-9060-E016-AB7B-DF40A352DC9C}"/>
              </a:ext>
            </a:extLst>
          </p:cNvPr>
          <p:cNvSpPr txBox="1"/>
          <p:nvPr/>
        </p:nvSpPr>
        <p:spPr>
          <a:xfrm>
            <a:off x="5536438" y="5312016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15 м</a:t>
            </a:r>
            <a:r>
              <a:rPr lang="en-US" sz="3600" dirty="0"/>
              <a:t>/</a:t>
            </a:r>
            <a:r>
              <a:rPr lang="ru-RU" sz="3600" dirty="0"/>
              <a:t>с</a:t>
            </a:r>
          </a:p>
        </p:txBody>
      </p:sp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BC1F8E04-C75A-4CA1-8791-0AEB51083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10"/>
          <a:stretch/>
        </p:blipFill>
        <p:spPr bwMode="auto">
          <a:xfrm>
            <a:off x="52727" y="2178420"/>
            <a:ext cx="3949610" cy="300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>
            <a:extLst>
              <a:ext uri="{FF2B5EF4-FFF2-40B4-BE49-F238E27FC236}">
                <a16:creationId xmlns:a16="http://schemas.microsoft.com/office/drawing/2014/main" id="{F1D30428-17BE-29FD-7535-BB2E3FE36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r="9785"/>
          <a:stretch/>
        </p:blipFill>
        <p:spPr bwMode="auto">
          <a:xfrm>
            <a:off x="8534401" y="2177032"/>
            <a:ext cx="3613355" cy="300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373D17-5EC8-333C-86F6-A267C4BF2935}"/>
              </a:ext>
            </a:extLst>
          </p:cNvPr>
          <p:cNvSpPr txBox="1"/>
          <p:nvPr/>
        </p:nvSpPr>
        <p:spPr>
          <a:xfrm>
            <a:off x="8746731" y="5314613"/>
            <a:ext cx="3188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186666 см</a:t>
            </a:r>
            <a:r>
              <a:rPr lang="en-US" sz="3600" dirty="0"/>
              <a:t>/</a:t>
            </a:r>
            <a:r>
              <a:rPr lang="ru-RU" sz="3600" dirty="0"/>
              <a:t>мин</a:t>
            </a:r>
          </a:p>
        </p:txBody>
      </p:sp>
    </p:spTree>
    <p:extLst>
      <p:ext uri="{BB962C8B-B14F-4D97-AF65-F5344CB8AC3E}">
        <p14:creationId xmlns:p14="http://schemas.microsoft.com/office/powerpoint/2010/main" val="1885623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93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robotolight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Григанова М.С.</dc:creator>
  <cp:lastModifiedBy>Агафонова Д.В.</cp:lastModifiedBy>
  <cp:revision>29</cp:revision>
  <dcterms:created xsi:type="dcterms:W3CDTF">2018-11-19T14:45:46Z</dcterms:created>
  <dcterms:modified xsi:type="dcterms:W3CDTF">2024-09-10T17:23:25Z</dcterms:modified>
</cp:coreProperties>
</file>