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61" r:id="rId3"/>
    <p:sldId id="275" r:id="rId4"/>
    <p:sldId id="274" r:id="rId5"/>
    <p:sldId id="282" r:id="rId6"/>
    <p:sldId id="281" r:id="rId7"/>
    <p:sldId id="257" r:id="rId8"/>
    <p:sldId id="258" r:id="rId9"/>
    <p:sldId id="259" r:id="rId10"/>
    <p:sldId id="264" r:id="rId11"/>
    <p:sldId id="263" r:id="rId12"/>
    <p:sldId id="265" r:id="rId13"/>
    <p:sldId id="266" r:id="rId14"/>
    <p:sldId id="268" r:id="rId15"/>
    <p:sldId id="269" r:id="rId16"/>
    <p:sldId id="273" r:id="rId17"/>
    <p:sldId id="271" r:id="rId18"/>
    <p:sldId id="260" r:id="rId19"/>
    <p:sldId id="267" r:id="rId20"/>
    <p:sldId id="262" r:id="rId21"/>
    <p:sldId id="278" r:id="rId22"/>
    <p:sldId id="270" r:id="rId23"/>
    <p:sldId id="272" r:id="rId24"/>
    <p:sldId id="280" r:id="rId25"/>
    <p:sldId id="286" r:id="rId26"/>
    <p:sldId id="285" r:id="rId27"/>
    <p:sldId id="279" r:id="rId28"/>
    <p:sldId id="276" r:id="rId29"/>
    <p:sldId id="283" r:id="rId30"/>
    <p:sldId id="284" r:id="rId31"/>
    <p:sldId id="277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509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5A4C-C420-4548-A8DD-9FD683AE2D44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A61-2E2D-41DB-8FC3-87BDA16DC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5A4C-C420-4548-A8DD-9FD683AE2D44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A61-2E2D-41DB-8FC3-87BDA16DC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5A4C-C420-4548-A8DD-9FD683AE2D44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A61-2E2D-41DB-8FC3-87BDA16DC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5A4C-C420-4548-A8DD-9FD683AE2D44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A61-2E2D-41DB-8FC3-87BDA16DC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5A4C-C420-4548-A8DD-9FD683AE2D44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A61-2E2D-41DB-8FC3-87BDA16DC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5A4C-C420-4548-A8DD-9FD683AE2D44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A61-2E2D-41DB-8FC3-87BDA16DC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5A4C-C420-4548-A8DD-9FD683AE2D44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A61-2E2D-41DB-8FC3-87BDA16DC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5A4C-C420-4548-A8DD-9FD683AE2D44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A61-2E2D-41DB-8FC3-87BDA16DC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5A4C-C420-4548-A8DD-9FD683AE2D44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A61-2E2D-41DB-8FC3-87BDA16DC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5A4C-C420-4548-A8DD-9FD683AE2D44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A61-2E2D-41DB-8FC3-87BDA16DC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5A4C-C420-4548-A8DD-9FD683AE2D44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A61-2E2D-41DB-8FC3-87BDA16DC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F5A4C-C420-4548-A8DD-9FD683AE2D44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4FA61-2E2D-41DB-8FC3-87BDA16DC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424936" cy="374441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Спортсмены – герои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Великой Отечественной войны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44000" cy="6857999"/>
          </a:xfrm>
          <a:prstGeom prst="rect">
            <a:avLst/>
          </a:prstGeom>
          <a:noFill/>
        </p:spPr>
      </p:pic>
      <p:pic>
        <p:nvPicPr>
          <p:cNvPr id="3" name="Рисунок 2" descr="&amp;Scy;&amp;ocy;&amp;vcy;&amp;iecy;&amp;tcy;&amp;scy;&amp;kcy;&amp;icy;&amp;iecy; &amp;scy;&amp;pcy;&amp;ocy;&amp;rcy;&amp;tcy;&amp;scy;&amp;mcy;&amp;iecy;&amp;ncy;&amp;ycy; &amp;scy;&amp;ocy;&amp;rcy;&amp;iecy;&amp;vcy;&amp;ncy;&amp;ocy;&amp;vcy;&amp;acy;&amp;lcy;&amp;icy;&amp;scy;&amp;softcy; &amp;dcy;&amp;acy;&amp;zhcy;&amp;iecy; &amp;vcy;&amp;ocy; &amp;vcy;&amp;rcy;&amp;iecy;&amp;mcy;&amp;yacy; &amp;vcy;&amp;ocy;&amp;jcy;&amp;ncy;&amp;ycy; MediaDro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76672"/>
            <a:ext cx="5089748" cy="395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4293096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мае 1942 года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Ленинграде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состоялся знаменитый футбольный матч, который так поразил нацистов. Он был призван показать, что люди не сломлены блокадой, что город продолжает жить. </a:t>
            </a:r>
          </a:p>
          <a:p>
            <a:pPr algn="ctr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был настоящий подвиг!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27584" y="1763531"/>
            <a:ext cx="74888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Играли «Динамо» и команда Ленинградского металлургического завода. Зрителями стали раненые, лечившиеся в расположенных по соседству госпиталях, а также свободные от смены рабочие завода «Вулкан». Многие были истощены, и выход на поле дался им с огромным трудом.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 траву даже не садились, знали: сядешь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 подняться не будет».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 тайм футболисты провели под бомбёжкой.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счетом 6:0 победила команда «Динамо».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4221088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9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августа 1942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 в оккупированном Киеве состоялся легендарный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«Матч смерти»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 дулами немецких автоматов сборная команда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Киева «Старт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командой «Флакельф», собранной из немецких зенитчиков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&amp;Vcy;&amp;iecy;&amp;lcy;&amp;icy;&amp;kcy;&amp;acy;&amp;yacy; &amp;Ocy;&amp;tcy;&amp;iecy;&amp;chcy;&amp;iecy;&amp;scy;&amp;tcy;&amp;vcy;&amp;iecy;&amp;ncy;&amp;ncy;&amp;acy;&amp;yacy; &amp;Vcy;&amp;ocy;&amp;jcy;&amp;ncy;&amp;acy; &amp;Fcy;&amp;ucy;&amp;tcy;&amp;bcy;&amp;ocy;&amp;lcy; &amp;vcy;&amp;ocy; &amp;vcy;&amp;rcy;&amp;iecy;&amp;mcy;&amp;yacy; &amp;vcy;&amp;ocy;&amp;jcy;&amp;ncy;&amp;ycy;: &quot;&amp;mcy;&amp;acy;&amp;tcy;&amp;chcy; &amp;scy;&amp;mcy;&amp;iecy;…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96442"/>
            <a:ext cx="5940425" cy="3724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19872" y="620688"/>
            <a:ext cx="53285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ходу встречи киевляне проигрывали, однако сумели переломить ход матча и победить — 5:3. Часть состава в итоге была расстреляна, еще несколько игроков«Старта» позже попали в концлагеря.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из выживших вспоминал: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«Мы знали, когда решили выиграть у фашистов, что нас ждет расправа, но это не остановило нас…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&amp;Gcy;&amp;lcy;&amp;acy;&amp;vcy;&amp;ncy;&amp;acy;&amp;yacy; - &amp;Rcy;&amp;ucy;&amp;scy;&amp;scy;&amp;kcy;&amp;icy;&amp;jcy; &amp;tcy;&amp;ocy;&amp;rcy;&amp;rcy;&amp;iecy;&amp;ncy;&amp;tcy; &amp;tcy;&amp;rcy;&amp;iecy;&amp;kcy;&amp;iecy;&amp;rcy; Tracker-Rus.r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2664296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465313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Были расстреляны наши товарищи Николай      Трусевич, Иван Кузьменко, Николай Коротких,    Алексей Клименко. Обречены были и остальные.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Нас спасло быстрое наступление Советской армии».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760636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только наступила первая военная зима, лыжи нашли самое широкое применение. Лыжные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батальоны опережали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окружали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врага, устраивали огневые засады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дорогах,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перерезали важнейшие его коммуникации, совершали отчаянные рейды преследования.</a:t>
            </a:r>
          </a:p>
        </p:txBody>
      </p:sp>
      <p:pic>
        <p:nvPicPr>
          <p:cNvPr id="4" name="Рисунок 3" descr="&amp;Icy;&amp;scy;&amp;tcy;&amp;ocy;&amp;rcy;&amp;icy;&amp;chcy;&amp;iecy;&amp;scy;&amp;kcy;&amp;ocy;&amp;iecy;, 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, photos…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7" y="3068960"/>
            <a:ext cx="4824537" cy="337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412776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бойцов –лыжников формировались специальные подразделения воздушно –десантных войск, роты разведки, отряды и группы подрывников, истребителей танков и другие части особого назначения.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наносили чувствительные удары по фашистским захватчикам. Только за первый год войны партизаны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лыжники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уничтожили около трёх тысяч вражеских солдат и офицеров, взорвали 87 железнодорожных мостов, пустили под откос более 1000 вагонов с войсками и военными грузами неприятеля, совершили 24 нападения на фашистские аэродромы.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908720"/>
            <a:ext cx="712879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равных с мужчинами сражались с захватчиками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женщины –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медсёстры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связистки, разведчицы, партизанки. Некоторые из них были командирами танковых экипажей и авиационных эскадрилий.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Москомспорт 2.14_ Девушки - участницы военизиованного кросс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24944"/>
            <a:ext cx="424847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560" y="895037"/>
            <a:ext cx="806489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   Петрова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Нина Павловна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1893-1945)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Снайпер.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войны ей было уже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	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 лет.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Полный кавалер ордена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Славы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			годы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Великой Отечественной войны 	только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четыре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женщины были удостоены этого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высочайшего 	звания). Она учила: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«Хороший 	спортсмен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реагирует на опасность на две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секунды раньше, чем нетренированный 			человек. А за две секунды можно многое 				сделать: нырнуть в укрытие, спустить курок, ударить штыком...» 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боях Нина Павловна истребила100 вражеских солдат 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офицеров. За всю войну ею подготовлено 512 снайперов, но   1 мая 1945 года шальная пуля сразила отважную женщину.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31md.ru/images/stories/petrv_n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266429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&amp;Ucy;&amp;mcy;&amp;ocy;&amp;rcy;&amp;ncy;&amp;ocy;.&amp;Rcy;&amp;ucy; &amp;Fcy;&amp;ocy;&amp;rcy;&amp;ucy;&amp;mcy; Invision Power Boar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453" y="2924943"/>
            <a:ext cx="2158355" cy="20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764704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Воспитанница школы тренеров при Ленинградском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институте ФК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Клавдия Назарова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руководила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подпольной группой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городе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Остров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Псковщине.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Она устраивала побеги тем, кто оказался в плену; организовывала крушения поездов и пожары на вражеских лесопилках; помогала партизанам в борьбе с фашистами. По доносу предателя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ещё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троих членов подпольной группы арестовали. Клавдии Назаровой посмертно присвоено звание Героя Советского Союза.</a:t>
            </a:r>
          </a:p>
        </p:txBody>
      </p:sp>
      <p:pic>
        <p:nvPicPr>
          <p:cNvPr id="4" name="Рисунок 3" descr="http://ww2history.ru/uploads/2008/1296642896_8-419.jpg"/>
          <p:cNvPicPr/>
          <p:nvPr/>
        </p:nvPicPr>
        <p:blipFill>
          <a:blip r:embed="rId3" cstate="print"/>
          <a:srcRect t="17639"/>
          <a:stretch>
            <a:fillRect/>
          </a:stretch>
        </p:blipFill>
        <p:spPr bwMode="auto">
          <a:xfrm>
            <a:off x="1619672" y="4005064"/>
            <a:ext cx="608444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2204864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Великая Отечественная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война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дала сотни примеров, когда отличная физическая закалка и спорт помогали нашим бойцам успешно выполнять самые трудные боевые задания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Многие спортсмены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были удостоены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высоких правительственных наград за мужество и героизм в боях с фашистами.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2564904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Всесоюзный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комитет по делам физической культуры и спорта 25 июня 1941 г. издал приказ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работе физкультурных организаций по военной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подготовке».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июле была введена военно-физическая подготовка в старших классах школ и в средних специальных и высших учебных заведениях.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052736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первых дней войны весь советский народ поднялся на борьбу с фашизмом.                        Не могли остаться в стороне и спортсмены.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7904" y="980728"/>
            <a:ext cx="4392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Героя Советского Союза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 удостоен лейтенант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Анатолий Рыжиков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занимавшийся лёгкой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атлетикой и гимнастикой. Рыжиков, служивший на погранзаставе, встретил врага с оружием в руках в первый же день войны. С шестью бойцами он сумел уничтожить гранатами несколько вражеских огневых точек, умело прикрывая отход наших подразделений.</a:t>
            </a:r>
          </a:p>
        </p:txBody>
      </p:sp>
      <p:pic>
        <p:nvPicPr>
          <p:cNvPr id="4" name="Рисунок 3" descr="http://31md.ru/images/stories/rigikovanatolvasi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280831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343665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Орденами и медалями за боевые дела отмечен штангист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Александр Донской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Он по заданию командира партизанского отряда, приняв на себя роль сельского священника, прятал в церкви оружие и готовил боевую группу, с которой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ушёл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воевать в волынские леса. Гитлеровцы были бы немало удивлены, узнав, что под рясой «батюшки» скрывается чемпион Украины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тяжёлой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атлетике. Свои ратные подвиги Донской совершал и воюя в партизанском отряде. За время пребывания в диверсионной группе Донской записал на свой личный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счёт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 пущенных под откос вражеских эшелонов и две автомашины с живой силой и техникой.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43608" y="859141"/>
            <a:ext cx="73448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Герой Советского Союза генерал армии Петров сказал: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«Каждый спортсмен стоит в бою нескольких рядовых бойцов, а взвод спортсменов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надежнее батальона, если предстоит сложная боевая операция».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&amp;Rcy;&amp;iecy;&amp;kcy;&amp;ocy;&amp;ncy;&amp;scy;&amp;tcy;&amp;rcy;&amp;ucy;&amp;kcy;&amp;tscy;&amp;icy;&amp;icy;&amp;yacy; &amp;ucy;&amp;ncy;&amp;icy;&amp;fcy;&amp;ocy;&amp;rcy;&amp;mcy;&amp;ycy; &amp;Rcy;&amp;Kcy;&amp;Kcy;&amp;Acy;, &amp;kcy;&amp;ocy;&amp;pcy;&amp;icy;&amp;icy; &amp;vcy;&amp;ocy;&amp;iecy;&amp;ncy;&amp;ncy;&amp;ocy;&amp;jcy; &amp;gcy;&amp;icy;&amp;mcy;&amp;ncy;&amp;acy;&amp;scy;&amp;tcy;&amp;iecy;&amp;rcy;&amp;kcy;&amp;icy; - WestWall.r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827" y="2692551"/>
            <a:ext cx="5346477" cy="3616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Рисунок 2" descr="http://31md.ru/images/stories/meshko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083" y="636637"/>
            <a:ext cx="1990725" cy="380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771800" y="1011500"/>
            <a:ext cx="56166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Леонид Мешков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легендарных отечественных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пловцов.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 фронтовым разведчиком на ленинградском фронте. Выполняя задание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 своим другом, они были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обстреляны фашистами.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Раненый в руку, подхватив другою рукой своего раненого товарища,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 проплыл через реку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работая только ногами.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298320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Мужество, высокое мастерство в плавании, выносливость помогли сохранить жизнь себе, раненому товарищу и выполнить боевое задание.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                 ранения комиссован, но вернулся в большой спорт и с 1947 года установил 5 мировых рекордов.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69269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Неоднократный чемпион Украины по классической борьбе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Григорий Малинко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 время Великой Отечественной войны был артиллеристом. Однажды Григорий Малинко, защищая подступы к атакуемому немцами селу, остался один со своим орудием. Отличаясь необыкновенной силой, </a:t>
            </a:r>
          </a:p>
        </p:txBody>
      </p:sp>
      <p:pic>
        <p:nvPicPr>
          <p:cNvPr id="4" name="Рисунок 3" descr="&amp;Bcy;&amp;icy;&amp;bcy;&amp;lcy;&amp;icy;&amp;ocy;&amp;tcy;&amp;iecy;&amp;kcy;&amp;acy; &amp;icy;&amp;zcy;&amp;ocy;&amp;bcy;&amp;rcy;&amp;acy;&amp;zhcy;&amp;iecy;&amp;ncy;&amp;icy;&amp;jcy; &quot;&amp;Rcy;&amp;Icy;&amp;Acy; &amp;Ncy;&amp;ocy;&amp;vcy;&amp;ocy;&amp;scy;&amp;tcy;&amp;icy;&quot; :: &amp;Fcy;&amp;ocy;&amp;tcy;&amp;ocy; :: &amp;Icy;&amp;scy;&amp;tcy;&amp;ocy;&amp;rcy;&amp;icy;&amp;chcy;&amp;iecy;&amp;scy;&amp;kcy;&amp;ocy;&amp;iecy; :: 1940-&amp;ie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3546276" cy="277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95936" y="2492896"/>
            <a:ext cx="4752528" cy="4226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Малинко перетаскивая вручную полуторатонное (1500кг) орудие и снаряды, быстро менял огневые позиции и открывал беглый артиллерийский огонь. Гитлеровцам, полагавшим, что стрельбу ведут по крайней мере несколько орудийный расчётов,    и в голову не могло придти, что бой ведёт всего один человек.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052736"/>
            <a:ext cx="5040560" cy="5406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Применять на войне свои спортивные навыки пришлось и заслуженному мастеру спорта по боксу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Николаю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Королёву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Лучший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СССР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30-40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гг., один из сильнейших мастеров в истории советского бокса, Николай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Королёв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провел на ринге в общей сложности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219 боёв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 206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одержал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победу.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Девять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 он становился чемпионом СССР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тяжёлой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категории и пять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раз  был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абсолютным чемпионом страны.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&amp;Kcy;&amp;ocy;&amp;rcy;&amp;ocy;&amp;lcy;&amp;iecy;&amp;vcy; &amp;bcy;&amp;ocy;&amp;kcy;&amp;scy;&amp;iecy;&amp;rcy; / &amp;Vcy;&amp;iecy;&amp;lcy;&amp;icy;&amp;kcy;&amp;icy;&amp;jcy; &amp;bcy;&amp;ocy;&amp;kcy;&amp;scy;&amp;iecy;&amp;rcy; - &amp;Scy;&amp;ocy;&amp;tscy;&amp;icy;&amp;acy;&amp;lcy;&amp;softcy;&amp;ncy;&amp;acy;&amp;yacy; &amp;scy;&amp;iecy;&amp;tcy;&amp;softcy; online-clubs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79316"/>
            <a:ext cx="2808312" cy="399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620688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Сразу же после объявления войны Николай записывается добровольцем и воюет в составе ОМСБОН. Вскоре он отправляется с партизанским отрядом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тыл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врага. Однажды, выходя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окружения,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Николай Королёв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взвалил своего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раненого командира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плечи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понёс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Неожиданно они наткнулись на немцев.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Королёв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подняв руки,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пошёл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навстречу врагам. Фашисты решили, что партизан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идёт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сдаваться и стрелять не стали. Приблизившись вплотную,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Королёв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молниеносными ударами нокаутировал пятерых(!) гитлеровцев, забрал автомат и пристрелил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ещё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одного. Путь в лес был открыт. Свыше километра пришлось ему нести командира, пока их не встретили свои.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 спортивная подготовка помогла Николаю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Королёву  	спасти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свою жизнь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жизнь командира. За этот подвиг он был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награждён орденом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Боевого Красного Знамени.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764704"/>
            <a:ext cx="69127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Другой штангист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Аркадий Авакян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воевал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Заполярье. Он был удостоен звания заслуженного мастера спорта, но не за спортивные достижения, а за воинский подвиг. В одном из боев Авакян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повёл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атаку моряков. Вскоре завязалась рукопашная схватка с противником.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ходе наш атлет ударом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кулака (!)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убил немецкого офицера!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6866" name="Picture 2" descr="Forums-viewtopic-&amp;Ocy;&amp;bcy;&amp;scy;&amp;ucy;&amp;zhcy;&amp;dcy;&amp;iecy;&amp;ncy;&amp;icy;&amp;iecy; &amp;mcy;&amp;ocy;&amp;rcy;&amp;pcy;&amp;iecy;&amp;khcy;&amp;ocy;&amp;vcy; &amp;ocy;&amp;tcy; &amp;Zcy;&amp;vcy;&amp;iecy;&amp;zcy;&amp;dcy;&amp;ycy; &quot;&amp;Pcy;&amp;ocy;&amp;lcy;&amp;iecy; &amp;bcy;&amp;ocy;&amp;yacy;&quot; - &amp;Vcy;&amp;ocy;&amp;iecy;&amp;ncy;&amp;ncy;&amp;acy;&amp;yacy; &amp;icy;&amp;scy;&amp;tcy;&amp;ocy;&amp;rcy;&amp;icy;&amp;yacy; &amp;vcy; &amp;icy;&amp;gcy;&amp;rcy;&amp;acy;&amp;khcy; &amp;icy; &amp;mcy;&amp;icy;&amp;ncy;&amp;icy;&amp;acy;&amp;tcy;&amp;yucy;&amp;rcy;&amp;acy;&amp;kh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20987"/>
            <a:ext cx="5400600" cy="313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71400"/>
            <a:ext cx="9577064" cy="7215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1412776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на послевоенной Олимпиаде в1952 году в Хельсинки (Финляндия) четверть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команды состояла из участников Великой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Отечественной войны!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&amp;Scy;&amp;pcy;&amp;ocy;&amp;rcy;&amp;tcy;&amp;Lcy;&amp;Icy;&amp;CHcy;&amp;Ncy;&amp;Ocy;&amp;Scy;&amp;Tcy;&amp;Icy; &amp;Rcy;&amp;ocy;&amp;scy;&amp;scy;&amp;icy;&amp;icy; (&amp;Scy;&amp;Scy;&amp;Scy;&amp;Rcy;) - &amp;Pcy;&amp;ocy;&amp;lcy;&amp;yucy;&amp;scy; &amp;Mcy;&amp;icy;&amp;rcy;&amp;acy; - &amp;Scy;&amp;tcy;&amp;rcy;&amp;acy;&amp;ncy;&amp;icy;&amp;tscy;&amp;acy;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5714"/>
            <a:ext cx="2664295" cy="3120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131840" y="2780928"/>
            <a:ext cx="5328592" cy="3488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Настоящим героем стал абсолютный чемпион Олимпийских Игр в 1952 году по гимнастике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Виктор Чукарин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(бывший боец Красной Армии, прошедший все ужасы фашистских концлагерей), повторивший свой успех  и в 1956 году в Мельбурне и ставший  в общей сложности  7-ми кратным Олимпийским чемпионом!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764705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Далеко не все вернулись с той самой кровавой войны… 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47864" y="2420888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Александр Ануфриев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              ветеран – пулемётчик,                 был ранен на войне в обе ноги, но смог завоевать Бронзовую медаль на Олимпиаде в 1952 году                       в беге на 10 км.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://vnao.ru/sites/default/files/newsimages/1/09/22/2013_-_2106/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30998"/>
            <a:ext cx="2592288" cy="415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556792"/>
            <a:ext cx="7200800" cy="429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Невозможно назвать всех, кто своими рекордами и достижениями славил советский спорт,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был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примером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молодёжи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мирное время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кто отдал свою жизнь за отчизну,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когда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над нею нависла смертельная опасность.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Подвиги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спортсменов – сколько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было!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лишь несколько ярких примеров смелости и самоотверженности советских спортсменов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полях сражений.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908720"/>
            <a:ext cx="5688632" cy="201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же выступал на Олимпиаде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Хельсинки и удостоенный в годы войны нескольких наград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разносторонний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атлет, метатель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барьерист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Александр Канаки.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&amp;Acy;&amp;lcy;&amp;iecy;&amp;kcy;&amp;scy;&amp;acy;&amp;ncy;&amp;dcy;&amp;rcy; &amp;Kcy;&amp;acy;&amp;ncy;&amp;acy;&amp;kcy;&amp;icy; / Alexandr Kana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835" y="404664"/>
            <a:ext cx="196359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2780928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фронте разрывная пуля попала в руку, раздробив лучевую кость. Казалось, о занятиях спортом не могло быть и речи. Даже врачи не верили, что он сумеет вернуться в строй действующих спортсменов. Однако Александр Канаки долгие месяцы упорно тренировал повреждённую руку и вновь вышел на стадион. Более того, подполковник Канаки добился выдающихся результатов, шесть раз превысил всесоюзные рекорды в метании молота!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916832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Трудно перечислить имена всех советских спортсменов, участвовавших в Великой Отечественной войне.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сотни и тысячи.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каждым годом события Великой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Отечественной 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 удаляются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меньше среди нас солдат, которые в 1941 году встали грудью на защиту нашей Родины,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победном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1945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вернулись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домой.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720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44824"/>
            <a:ext cx="65527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Честь и слава погибшим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тем, которые навсегда ушли вслед за своими фронтовыми товарищами уже после войны!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Честь и слава живущим –                                                        мы обязаны им всем, что у нас есть,                                                                     и прежде всего жизнью!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Рисунок 3" descr="http://31md.ru/images/stories/borb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4664"/>
            <a:ext cx="343279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692696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Уже 27 июня 1941 года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спортсменов-добровольцев  были сформированы первые отряды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тдельной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трелковой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ригады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азначения (ОМСБОН).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89300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Спортсмены в бригаде учились минировать шоссейные и железные дороги, стрелять без промаха, бесшумно снимать часовых.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93305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Всего за линию фронта, в 1941-1945 гг. было отправлено свыше 200 оперативных групп, в которые входило более 7000 человек. В тылу противника они пустили под откос 1500 воинских эшелонов с вооружением и гитлеровскими захватчиками, разрушили сотни мостов и переправ, уничтожили 50 самолётов и 145 танков.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39552" y="849510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Многократный чемпион СССР по боксу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Николай Королёв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участвовал во многих боевых операциях отряда ОМСБОН и дважды спасал жизнь командиру, вынося его с поля боя.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39552" y="2206170"/>
            <a:ext cx="77768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Чемпион страны по гребле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 Долгушин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воевал в ОМСБОНе. Выполнял секретные задания под огнём фашистов. Однажды целую ночь переправлял через реку Болву пострадавших товарищей из партизанского отряда  на базу своего отряда. Погиб в бою.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365103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Московский мотоциклист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Владимир Корнеев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служил в мотопехотной части, оборонявшей Сталинград. Спортсмен за одни сутки совершал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400-километровые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рейсы по фронтовому бездорожью.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Его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машина всегда работала, как часы.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83568" y="1441554"/>
            <a:ext cx="79208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боксёра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Бориса Галушкина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которой сражались спортсмены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Сергей Щербаков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Алексей Андреев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 Правдин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Иван Головенков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выполняла боевые задания в тылу врага.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было переправить через линию фронта раненого бойца из партизанского отряда. Спортсмены несли раненого на руках по лесным тропам и вязким болотам 18 суток, ими было пройдено 120км.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боевые заслуги командиру отряда Борису Галушкину присвоено звание Героя Советского союза посмертно.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44008" y="1556792"/>
            <a:ext cx="3744416" cy="468052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/>
              <a:t>	</a:t>
            </a: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Будучи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тяжело раненым при выполнении этой опасной операции,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дал своим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товарищам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уйти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драгоценным          толом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сам,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истекая кровью, отстреливался,      прошёл 47 км и вернулся в отряд. 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292" name="Picture 4" descr="&amp;Gcy;&amp;ocy;&amp;scy;&amp;ucy;&amp;dcy;&amp;acy;&amp;rcy;&amp;scy;&amp;tcy;&amp;vcy;&amp;iecy;&amp;ncy;&amp;ncy;&amp;ycy;&amp;iecy; &amp;acy;&amp;rcy;&amp;khcy;&amp;icy;&amp;vcy;&amp;ycy; &amp;Rcy;&amp;Fcy;, &amp;khcy;&amp;rcy;&amp;acy;&amp;ncy;&amp;yacy;&amp;shchcy;&amp;icy;&amp;iecy; &amp;fcy;&amp;ocy;&amp;tcy;&amp;ocy;&amp;dcy;&amp;ocy;&amp;kcy;&amp;ucy;&amp;mcy;&amp;iecy;&amp;ncy;&amp;tcy;&amp;ycy; &amp;ocy; &amp;Vcy;&amp;iecy;&amp;lcy;&amp;icy;&amp;kcy;&amp;ocy;&amp;jcy;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518188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90872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Молодой легкоатлет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Михаил Кузнецов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добывал на немецких минных полях взрывчатку для своего отряда.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11960" y="2542728"/>
            <a:ext cx="43924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 суток Булочкин нёс тяжело раненого лётчика и  спас его. После войны Георгий Булочкин много сделал для развития отечественного биатлона и как один из тренеров сборной, и как старший тренер армейских спортсменов.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&amp;Kcy;&amp;iecy;&amp;rcy;&amp;icy;&amp;mcy; &amp;Kcy;&amp;ocy;&amp;scy;&amp;tcy;&amp;ocy;&amp;iecy;&amp;v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3816424" cy="356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1052737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Лыжник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Георгий Булочкин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летал штурманом на боевом самолёте. В одном из воздушных боёв самолет загорелся, и экипаж вынужден был спрыгнуть на парашютах в расположение вражеских войск.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razrushennaya_kirpichnaya_sten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340768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Юрий Курило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неоднократный участник марафонских заплывов на Балтийском и Чёрном морях, в октябре 1941г. проплыл в ледяной воде Ладоги 30 км, своевременно доставив донесение.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&amp;Vcy;&amp;ocy;&amp;dcy;&amp;acy; &amp;vcy; &amp;Bcy;&amp;acy;&amp;lcy;&amp;tcy;&amp;icy;&amp;kcy;&amp;iecy; &amp;ncy;&amp;acy; 6 &amp;gcy;&amp;rcy;&amp;acy;&amp;dcy;&amp;ucy;&amp;scy;&amp;ocy;&amp;vcy; &amp;tcy;&amp;iecy;&amp;pcy;&amp;lcy;&amp;iecy;&amp;iecy; &amp;tcy;&amp;iecy;&amp;mcy;&amp;pcy;&amp;iecy;&amp;rcy;&amp;acy;&amp;tcy;&amp;ucy;&amp;rcy;&amp;ycy; &amp;vcy;&amp;ocy;&amp;zcy;&amp;dcy;&amp;ucy;&amp;khcy;&amp;acy; - &amp;Ocy;&amp;bcy;&amp;shchcy;&amp;iecy;&amp;scy;&amp;tcy;&amp;vcy;&amp;ocy; - &amp;Kcy;&amp;lcy;&amp;ocy;&amp;pcy;&amp;scy;.Ru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907704" y="2869377"/>
            <a:ext cx="5184576" cy="348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6248</TotalTime>
  <Words>1830</Words>
  <Application>Microsoft Office PowerPoint</Application>
  <PresentationFormat>Экран (4:3)</PresentationFormat>
  <Paragraphs>74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Спортсмены – герои  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Спортсмены –  герои Великой Отечественной войны</dc:title>
  <dc:creator>User</dc:creator>
  <cp:lastModifiedBy>Lenovo</cp:lastModifiedBy>
  <cp:revision>121</cp:revision>
  <cp:lastPrinted>2017-05-17T17:05:31Z</cp:lastPrinted>
  <dcterms:created xsi:type="dcterms:W3CDTF">2014-08-18T15:58:45Z</dcterms:created>
  <dcterms:modified xsi:type="dcterms:W3CDTF">2020-06-19T03:25:07Z</dcterms:modified>
</cp:coreProperties>
</file>