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6" y="-185092"/>
            <a:ext cx="9165906" cy="70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0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2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6"/>
            <a:ext cx="9117023" cy="68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8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92"/>
            <a:ext cx="8424936" cy="64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0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2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62"/>
            <a:ext cx="8743900" cy="67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1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0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 Михайловна\Desktop\НА САЙТ!  Комплексный план противодействия идеологии экстремизма в Российской Федерации на 2024-2028 г.г\в ВК и на сайт шк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998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98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Михайловна</dc:creator>
  <cp:lastModifiedBy>Ольга Михайловна</cp:lastModifiedBy>
  <cp:revision>2</cp:revision>
  <dcterms:created xsi:type="dcterms:W3CDTF">2024-08-12T05:15:58Z</dcterms:created>
  <dcterms:modified xsi:type="dcterms:W3CDTF">2024-08-12T05:31:19Z</dcterms:modified>
</cp:coreProperties>
</file>