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70" r:id="rId4"/>
    <p:sldId id="264" r:id="rId5"/>
    <p:sldId id="271" r:id="rId6"/>
    <p:sldId id="272" r:id="rId7"/>
    <p:sldId id="27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68" autoAdjust="0"/>
    <p:restoredTop sz="94660"/>
  </p:normalViewPr>
  <p:slideViewPr>
    <p:cSldViewPr>
      <p:cViewPr>
        <p:scale>
          <a:sx n="80" d="100"/>
          <a:sy n="80" d="100"/>
        </p:scale>
        <p:origin x="774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E48E3-47FA-4997-A5B3-87E4677AC052}" type="doc">
      <dgm:prSet loTypeId="urn:microsoft.com/office/officeart/2005/8/layout/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771F4B4-DDF6-4E9B-B9F9-D1DB3C705F38}">
      <dgm:prSet phldrT="[Текст]" custT="1"/>
      <dgm:spPr/>
      <dgm:t>
        <a:bodyPr/>
        <a:lstStyle/>
        <a:p>
          <a:pPr algn="l"/>
          <a:r>
            <a:rPr lang="ru-RU" sz="2800" dirty="0"/>
            <a:t>Трение скольжения</a:t>
          </a:r>
        </a:p>
      </dgm:t>
    </dgm:pt>
    <dgm:pt modelId="{18A47D69-C5E6-4F5E-9866-C1649033709E}" type="parTrans" cxnId="{815CDBE5-1854-4DEC-AEF0-8C9F05BA364A}">
      <dgm:prSet/>
      <dgm:spPr/>
      <dgm:t>
        <a:bodyPr/>
        <a:lstStyle/>
        <a:p>
          <a:pPr algn="l"/>
          <a:endParaRPr lang="ru-RU" sz="1600"/>
        </a:p>
      </dgm:t>
    </dgm:pt>
    <dgm:pt modelId="{6E0287A4-E757-4410-BCF6-40B38A2781E0}" type="sibTrans" cxnId="{815CDBE5-1854-4DEC-AEF0-8C9F05BA364A}">
      <dgm:prSet/>
      <dgm:spPr/>
      <dgm:t>
        <a:bodyPr/>
        <a:lstStyle/>
        <a:p>
          <a:pPr algn="l"/>
          <a:endParaRPr lang="ru-RU" sz="1600"/>
        </a:p>
      </dgm:t>
    </dgm:pt>
    <dgm:pt modelId="{9C2B2879-F176-4D82-B73E-D857153B3AAB}">
      <dgm:prSet phldrT="[Текст]" custT="1"/>
      <dgm:spPr/>
      <dgm:t>
        <a:bodyPr/>
        <a:lstStyle/>
        <a:p>
          <a:pPr algn="l"/>
          <a:r>
            <a:rPr lang="ru-RU" sz="2800" dirty="0"/>
            <a:t>Трение покоя</a:t>
          </a:r>
        </a:p>
      </dgm:t>
    </dgm:pt>
    <dgm:pt modelId="{3F251924-9C1D-4EA0-90CC-4B0468B93ED6}" type="parTrans" cxnId="{9BBD58A3-3010-431E-84F2-E5F017E50019}">
      <dgm:prSet/>
      <dgm:spPr/>
      <dgm:t>
        <a:bodyPr/>
        <a:lstStyle/>
        <a:p>
          <a:pPr algn="l"/>
          <a:endParaRPr lang="ru-RU" sz="1600"/>
        </a:p>
      </dgm:t>
    </dgm:pt>
    <dgm:pt modelId="{18D33378-D4A3-4A3F-91A5-53947712EECE}" type="sibTrans" cxnId="{9BBD58A3-3010-431E-84F2-E5F017E50019}">
      <dgm:prSet/>
      <dgm:spPr/>
      <dgm:t>
        <a:bodyPr/>
        <a:lstStyle/>
        <a:p>
          <a:pPr algn="l"/>
          <a:endParaRPr lang="ru-RU" sz="1600"/>
        </a:p>
      </dgm:t>
    </dgm:pt>
    <dgm:pt modelId="{17BE940C-F1AF-49A2-BDAE-D38258D95DB6}">
      <dgm:prSet phldrT="[Текст]" custT="1"/>
      <dgm:spPr/>
      <dgm:t>
        <a:bodyPr/>
        <a:lstStyle/>
        <a:p>
          <a:pPr algn="l"/>
          <a:r>
            <a:rPr lang="ru-RU" sz="2800" dirty="0"/>
            <a:t>Жидкое трение</a:t>
          </a:r>
        </a:p>
      </dgm:t>
    </dgm:pt>
    <dgm:pt modelId="{32638F81-B3D0-4B32-A85B-4DA8B212B310}" type="parTrans" cxnId="{D116D7B0-8FE9-4C23-82BD-769338E0E67A}">
      <dgm:prSet/>
      <dgm:spPr/>
      <dgm:t>
        <a:bodyPr/>
        <a:lstStyle/>
        <a:p>
          <a:pPr algn="l"/>
          <a:endParaRPr lang="ru-RU" sz="1600"/>
        </a:p>
      </dgm:t>
    </dgm:pt>
    <dgm:pt modelId="{657FFF97-8CE5-4036-B834-AB7CA5A5FF80}" type="sibTrans" cxnId="{D116D7B0-8FE9-4C23-82BD-769338E0E67A}">
      <dgm:prSet/>
      <dgm:spPr/>
      <dgm:t>
        <a:bodyPr/>
        <a:lstStyle/>
        <a:p>
          <a:pPr algn="l"/>
          <a:endParaRPr lang="ru-RU" sz="1600"/>
        </a:p>
      </dgm:t>
    </dgm:pt>
    <dgm:pt modelId="{604EC6CD-5FC9-4932-B1B6-451D74705A14}">
      <dgm:prSet custT="1"/>
      <dgm:spPr/>
      <dgm:t>
        <a:bodyPr/>
        <a:lstStyle/>
        <a:p>
          <a:pPr algn="l"/>
          <a:endParaRPr lang="ru-RU" sz="2800"/>
        </a:p>
      </dgm:t>
    </dgm:pt>
    <dgm:pt modelId="{26CE5CF4-7B60-4388-A774-64681D63C0DA}" type="parTrans" cxnId="{23C42E97-B967-45BD-85D0-F0D1393D6197}">
      <dgm:prSet/>
      <dgm:spPr/>
      <dgm:t>
        <a:bodyPr/>
        <a:lstStyle/>
        <a:p>
          <a:pPr algn="l"/>
          <a:endParaRPr lang="ru-RU" sz="1600"/>
        </a:p>
      </dgm:t>
    </dgm:pt>
    <dgm:pt modelId="{AA69F92B-3D87-48E2-83A4-27A7EB45CD27}" type="sibTrans" cxnId="{23C42E97-B967-45BD-85D0-F0D1393D6197}">
      <dgm:prSet/>
      <dgm:spPr/>
      <dgm:t>
        <a:bodyPr/>
        <a:lstStyle/>
        <a:p>
          <a:pPr algn="l"/>
          <a:endParaRPr lang="ru-RU" sz="1600"/>
        </a:p>
      </dgm:t>
    </dgm:pt>
    <dgm:pt modelId="{4E76949C-0B88-44C0-BF52-CC0C8BBC3E75}">
      <dgm:prSet custT="1"/>
      <dgm:spPr/>
      <dgm:t>
        <a:bodyPr/>
        <a:lstStyle/>
        <a:p>
          <a:pPr algn="l"/>
          <a:r>
            <a:rPr lang="ru-RU" sz="2800" dirty="0"/>
            <a:t>Трение качения</a:t>
          </a:r>
        </a:p>
      </dgm:t>
    </dgm:pt>
    <dgm:pt modelId="{62041CCA-4D47-4AC8-B43E-CA2E4F23C450}" type="parTrans" cxnId="{2A2C94A7-A7FA-45FD-98F5-D2AC6322453A}">
      <dgm:prSet/>
      <dgm:spPr/>
      <dgm:t>
        <a:bodyPr/>
        <a:lstStyle/>
        <a:p>
          <a:pPr algn="l"/>
          <a:endParaRPr lang="ru-RU" sz="1600"/>
        </a:p>
      </dgm:t>
    </dgm:pt>
    <dgm:pt modelId="{313C0F5F-F84E-45EA-9554-88D991F6A9D0}" type="sibTrans" cxnId="{2A2C94A7-A7FA-45FD-98F5-D2AC6322453A}">
      <dgm:prSet/>
      <dgm:spPr/>
      <dgm:t>
        <a:bodyPr/>
        <a:lstStyle/>
        <a:p>
          <a:pPr algn="l"/>
          <a:endParaRPr lang="ru-RU" sz="1600"/>
        </a:p>
      </dgm:t>
    </dgm:pt>
    <dgm:pt modelId="{7A17BAB3-F99C-47E5-9AE7-B8EEB7A759A3}" type="pres">
      <dgm:prSet presAssocID="{369E48E3-47FA-4997-A5B3-87E4677AC052}" presName="linear" presStyleCnt="0">
        <dgm:presLayoutVars>
          <dgm:dir/>
          <dgm:animLvl val="lvl"/>
          <dgm:resizeHandles val="exact"/>
        </dgm:presLayoutVars>
      </dgm:prSet>
      <dgm:spPr/>
    </dgm:pt>
    <dgm:pt modelId="{A9E64CB7-E4E3-4592-BB62-979F50D844C6}" type="pres">
      <dgm:prSet presAssocID="{C771F4B4-DDF6-4E9B-B9F9-D1DB3C705F38}" presName="parentLin" presStyleCnt="0"/>
      <dgm:spPr/>
    </dgm:pt>
    <dgm:pt modelId="{DEAB9933-A37F-4AAB-B404-5B5B8FA89E9F}" type="pres">
      <dgm:prSet presAssocID="{C771F4B4-DDF6-4E9B-B9F9-D1DB3C705F38}" presName="parentLeftMargin" presStyleLbl="node1" presStyleIdx="0" presStyleCnt="4"/>
      <dgm:spPr/>
    </dgm:pt>
    <dgm:pt modelId="{B6EBB8AE-8108-4567-A95C-3106C2A6C7C2}" type="pres">
      <dgm:prSet presAssocID="{C771F4B4-DDF6-4E9B-B9F9-D1DB3C705F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3706BE-BD4F-4791-9ED9-F0D1BBA968F7}" type="pres">
      <dgm:prSet presAssocID="{C771F4B4-DDF6-4E9B-B9F9-D1DB3C705F38}" presName="negativeSpace" presStyleCnt="0"/>
      <dgm:spPr/>
    </dgm:pt>
    <dgm:pt modelId="{058A5E26-A6AC-4F49-8A0C-88A629359C66}" type="pres">
      <dgm:prSet presAssocID="{C771F4B4-DDF6-4E9B-B9F9-D1DB3C705F38}" presName="childText" presStyleLbl="conFgAcc1" presStyleIdx="0" presStyleCnt="4">
        <dgm:presLayoutVars>
          <dgm:bulletEnabled val="1"/>
        </dgm:presLayoutVars>
      </dgm:prSet>
      <dgm:spPr/>
    </dgm:pt>
    <dgm:pt modelId="{700B5A42-741C-4F60-8317-4449917DF454}" type="pres">
      <dgm:prSet presAssocID="{6E0287A4-E757-4410-BCF6-40B38A2781E0}" presName="spaceBetweenRectangles" presStyleCnt="0"/>
      <dgm:spPr/>
    </dgm:pt>
    <dgm:pt modelId="{8E66F860-4F29-4181-84C9-ED57B6CDD56D}" type="pres">
      <dgm:prSet presAssocID="{9C2B2879-F176-4D82-B73E-D857153B3AAB}" presName="parentLin" presStyleCnt="0"/>
      <dgm:spPr/>
    </dgm:pt>
    <dgm:pt modelId="{6EB40603-2D05-46A9-A2A5-9C3ABF5DA61F}" type="pres">
      <dgm:prSet presAssocID="{9C2B2879-F176-4D82-B73E-D857153B3AAB}" presName="parentLeftMargin" presStyleLbl="node1" presStyleIdx="0" presStyleCnt="4"/>
      <dgm:spPr/>
    </dgm:pt>
    <dgm:pt modelId="{0B65D0CC-83D9-42C8-8C52-F695D0F31096}" type="pres">
      <dgm:prSet presAssocID="{9C2B2879-F176-4D82-B73E-D857153B3A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015793-6E03-4BD1-99B8-C5945B62F2B3}" type="pres">
      <dgm:prSet presAssocID="{9C2B2879-F176-4D82-B73E-D857153B3AAB}" presName="negativeSpace" presStyleCnt="0"/>
      <dgm:spPr/>
    </dgm:pt>
    <dgm:pt modelId="{BAC9DA7F-7802-4C51-B950-79A5818BE48E}" type="pres">
      <dgm:prSet presAssocID="{9C2B2879-F176-4D82-B73E-D857153B3AAB}" presName="childText" presStyleLbl="conFgAcc1" presStyleIdx="1" presStyleCnt="4">
        <dgm:presLayoutVars>
          <dgm:bulletEnabled val="1"/>
        </dgm:presLayoutVars>
      </dgm:prSet>
      <dgm:spPr/>
    </dgm:pt>
    <dgm:pt modelId="{F2391354-A051-463D-8406-86BC7FEFB385}" type="pres">
      <dgm:prSet presAssocID="{18D33378-D4A3-4A3F-91A5-53947712EECE}" presName="spaceBetweenRectangles" presStyleCnt="0"/>
      <dgm:spPr/>
    </dgm:pt>
    <dgm:pt modelId="{125539A0-1A89-4D2A-8DE6-FCCD91255D61}" type="pres">
      <dgm:prSet presAssocID="{17BE940C-F1AF-49A2-BDAE-D38258D95DB6}" presName="parentLin" presStyleCnt="0"/>
      <dgm:spPr/>
    </dgm:pt>
    <dgm:pt modelId="{C2C66F5B-3559-4407-B735-322366A4D491}" type="pres">
      <dgm:prSet presAssocID="{17BE940C-F1AF-49A2-BDAE-D38258D95DB6}" presName="parentLeftMargin" presStyleLbl="node1" presStyleIdx="1" presStyleCnt="4"/>
      <dgm:spPr/>
    </dgm:pt>
    <dgm:pt modelId="{BF6B1D61-F93B-4A13-B0D1-B8394BB3E4E0}" type="pres">
      <dgm:prSet presAssocID="{17BE940C-F1AF-49A2-BDAE-D38258D95D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C0EA48-E4AE-416A-A667-B1B9F4D81999}" type="pres">
      <dgm:prSet presAssocID="{17BE940C-F1AF-49A2-BDAE-D38258D95DB6}" presName="negativeSpace" presStyleCnt="0"/>
      <dgm:spPr/>
    </dgm:pt>
    <dgm:pt modelId="{EE3407B8-B71E-4D64-B3EE-0217924B84B3}" type="pres">
      <dgm:prSet presAssocID="{17BE940C-F1AF-49A2-BDAE-D38258D95DB6}" presName="childText" presStyleLbl="conFgAcc1" presStyleIdx="2" presStyleCnt="4">
        <dgm:presLayoutVars>
          <dgm:bulletEnabled val="1"/>
        </dgm:presLayoutVars>
      </dgm:prSet>
      <dgm:spPr/>
    </dgm:pt>
    <dgm:pt modelId="{2485813A-AB7A-42B4-BA21-5B3BDB5D59B6}" type="pres">
      <dgm:prSet presAssocID="{657FFF97-8CE5-4036-B834-AB7CA5A5FF80}" presName="spaceBetweenRectangles" presStyleCnt="0"/>
      <dgm:spPr/>
    </dgm:pt>
    <dgm:pt modelId="{E69F0D6A-4317-4B88-A12B-6E7211F7EE8F}" type="pres">
      <dgm:prSet presAssocID="{4E76949C-0B88-44C0-BF52-CC0C8BBC3E75}" presName="parentLin" presStyleCnt="0"/>
      <dgm:spPr/>
    </dgm:pt>
    <dgm:pt modelId="{11853734-5D23-4D82-965D-42E8D291EE82}" type="pres">
      <dgm:prSet presAssocID="{4E76949C-0B88-44C0-BF52-CC0C8BBC3E75}" presName="parentLeftMargin" presStyleLbl="node1" presStyleIdx="2" presStyleCnt="4"/>
      <dgm:spPr/>
    </dgm:pt>
    <dgm:pt modelId="{05EC31E4-31DE-4064-A3F6-4551D3056B4D}" type="pres">
      <dgm:prSet presAssocID="{4E76949C-0B88-44C0-BF52-CC0C8BBC3E7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4BB52BC-9866-4552-B9A9-243191DFDEFC}" type="pres">
      <dgm:prSet presAssocID="{4E76949C-0B88-44C0-BF52-CC0C8BBC3E75}" presName="negativeSpace" presStyleCnt="0"/>
      <dgm:spPr/>
    </dgm:pt>
    <dgm:pt modelId="{E42C5388-BAC5-4040-81DF-B95562273FA8}" type="pres">
      <dgm:prSet presAssocID="{4E76949C-0B88-44C0-BF52-CC0C8BBC3E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4290A07-0D94-48F2-91B6-30BD97716C83}" type="presOf" srcId="{604EC6CD-5FC9-4932-B1B6-451D74705A14}" destId="{EE3407B8-B71E-4D64-B3EE-0217924B84B3}" srcOrd="0" destOrd="0" presId="urn:microsoft.com/office/officeart/2005/8/layout/list1"/>
    <dgm:cxn modelId="{30C3EC09-4897-4A6B-9C32-47C95E60FD80}" type="presOf" srcId="{369E48E3-47FA-4997-A5B3-87E4677AC052}" destId="{7A17BAB3-F99C-47E5-9AE7-B8EEB7A759A3}" srcOrd="0" destOrd="0" presId="urn:microsoft.com/office/officeart/2005/8/layout/list1"/>
    <dgm:cxn modelId="{B97A4221-8210-4A22-BFEC-64029DA62C89}" type="presOf" srcId="{C771F4B4-DDF6-4E9B-B9F9-D1DB3C705F38}" destId="{B6EBB8AE-8108-4567-A95C-3106C2A6C7C2}" srcOrd="1" destOrd="0" presId="urn:microsoft.com/office/officeart/2005/8/layout/list1"/>
    <dgm:cxn modelId="{19B0664D-595B-442B-B859-37DC991471DD}" type="presOf" srcId="{C771F4B4-DDF6-4E9B-B9F9-D1DB3C705F38}" destId="{DEAB9933-A37F-4AAB-B404-5B5B8FA89E9F}" srcOrd="0" destOrd="0" presId="urn:microsoft.com/office/officeart/2005/8/layout/list1"/>
    <dgm:cxn modelId="{79985954-A605-4FEC-9463-B5B13338487F}" type="presOf" srcId="{4E76949C-0B88-44C0-BF52-CC0C8BBC3E75}" destId="{11853734-5D23-4D82-965D-42E8D291EE82}" srcOrd="0" destOrd="0" presId="urn:microsoft.com/office/officeart/2005/8/layout/list1"/>
    <dgm:cxn modelId="{C6D96A77-E3BB-4D2B-8BDA-0ACEE85A813D}" type="presOf" srcId="{17BE940C-F1AF-49A2-BDAE-D38258D95DB6}" destId="{BF6B1D61-F93B-4A13-B0D1-B8394BB3E4E0}" srcOrd="1" destOrd="0" presId="urn:microsoft.com/office/officeart/2005/8/layout/list1"/>
    <dgm:cxn modelId="{EF86015A-EB94-416A-BA21-4A4F37216ED2}" type="presOf" srcId="{9C2B2879-F176-4D82-B73E-D857153B3AAB}" destId="{6EB40603-2D05-46A9-A2A5-9C3ABF5DA61F}" srcOrd="0" destOrd="0" presId="urn:microsoft.com/office/officeart/2005/8/layout/list1"/>
    <dgm:cxn modelId="{9F6EE280-208C-47A2-9D54-FC6D11A21AAA}" type="presOf" srcId="{17BE940C-F1AF-49A2-BDAE-D38258D95DB6}" destId="{C2C66F5B-3559-4407-B735-322366A4D491}" srcOrd="0" destOrd="0" presId="urn:microsoft.com/office/officeart/2005/8/layout/list1"/>
    <dgm:cxn modelId="{23C42E97-B967-45BD-85D0-F0D1393D6197}" srcId="{17BE940C-F1AF-49A2-BDAE-D38258D95DB6}" destId="{604EC6CD-5FC9-4932-B1B6-451D74705A14}" srcOrd="0" destOrd="0" parTransId="{26CE5CF4-7B60-4388-A774-64681D63C0DA}" sibTransId="{AA69F92B-3D87-48E2-83A4-27A7EB45CD27}"/>
    <dgm:cxn modelId="{9BBD58A3-3010-431E-84F2-E5F017E50019}" srcId="{369E48E3-47FA-4997-A5B3-87E4677AC052}" destId="{9C2B2879-F176-4D82-B73E-D857153B3AAB}" srcOrd="1" destOrd="0" parTransId="{3F251924-9C1D-4EA0-90CC-4B0468B93ED6}" sibTransId="{18D33378-D4A3-4A3F-91A5-53947712EECE}"/>
    <dgm:cxn modelId="{B35F98A4-3909-4C53-92DC-4B3329F7A32C}" type="presOf" srcId="{4E76949C-0B88-44C0-BF52-CC0C8BBC3E75}" destId="{05EC31E4-31DE-4064-A3F6-4551D3056B4D}" srcOrd="1" destOrd="0" presId="urn:microsoft.com/office/officeart/2005/8/layout/list1"/>
    <dgm:cxn modelId="{2A2C94A7-A7FA-45FD-98F5-D2AC6322453A}" srcId="{369E48E3-47FA-4997-A5B3-87E4677AC052}" destId="{4E76949C-0B88-44C0-BF52-CC0C8BBC3E75}" srcOrd="3" destOrd="0" parTransId="{62041CCA-4D47-4AC8-B43E-CA2E4F23C450}" sibTransId="{313C0F5F-F84E-45EA-9554-88D991F6A9D0}"/>
    <dgm:cxn modelId="{D116D7B0-8FE9-4C23-82BD-769338E0E67A}" srcId="{369E48E3-47FA-4997-A5B3-87E4677AC052}" destId="{17BE940C-F1AF-49A2-BDAE-D38258D95DB6}" srcOrd="2" destOrd="0" parTransId="{32638F81-B3D0-4B32-A85B-4DA8B212B310}" sibTransId="{657FFF97-8CE5-4036-B834-AB7CA5A5FF80}"/>
    <dgm:cxn modelId="{815CDBE5-1854-4DEC-AEF0-8C9F05BA364A}" srcId="{369E48E3-47FA-4997-A5B3-87E4677AC052}" destId="{C771F4B4-DDF6-4E9B-B9F9-D1DB3C705F38}" srcOrd="0" destOrd="0" parTransId="{18A47D69-C5E6-4F5E-9866-C1649033709E}" sibTransId="{6E0287A4-E757-4410-BCF6-40B38A2781E0}"/>
    <dgm:cxn modelId="{D72952FF-3952-45CD-A1FA-A997D9782B9C}" type="presOf" srcId="{9C2B2879-F176-4D82-B73E-D857153B3AAB}" destId="{0B65D0CC-83D9-42C8-8C52-F695D0F31096}" srcOrd="1" destOrd="0" presId="urn:microsoft.com/office/officeart/2005/8/layout/list1"/>
    <dgm:cxn modelId="{18939C7C-AF4E-4D61-AA26-449DED374AAE}" type="presParOf" srcId="{7A17BAB3-F99C-47E5-9AE7-B8EEB7A759A3}" destId="{A9E64CB7-E4E3-4592-BB62-979F50D844C6}" srcOrd="0" destOrd="0" presId="urn:microsoft.com/office/officeart/2005/8/layout/list1"/>
    <dgm:cxn modelId="{987FF902-5E01-4387-B24A-66FFC42641E3}" type="presParOf" srcId="{A9E64CB7-E4E3-4592-BB62-979F50D844C6}" destId="{DEAB9933-A37F-4AAB-B404-5B5B8FA89E9F}" srcOrd="0" destOrd="0" presId="urn:microsoft.com/office/officeart/2005/8/layout/list1"/>
    <dgm:cxn modelId="{74FF4F35-7DA5-4498-B776-FE4752B2D81D}" type="presParOf" srcId="{A9E64CB7-E4E3-4592-BB62-979F50D844C6}" destId="{B6EBB8AE-8108-4567-A95C-3106C2A6C7C2}" srcOrd="1" destOrd="0" presId="urn:microsoft.com/office/officeart/2005/8/layout/list1"/>
    <dgm:cxn modelId="{E14A724A-ADAA-45BB-AAA9-D404ABB8A2C9}" type="presParOf" srcId="{7A17BAB3-F99C-47E5-9AE7-B8EEB7A759A3}" destId="{F83706BE-BD4F-4791-9ED9-F0D1BBA968F7}" srcOrd="1" destOrd="0" presId="urn:microsoft.com/office/officeart/2005/8/layout/list1"/>
    <dgm:cxn modelId="{F9456675-546D-42DA-BBEA-83204FD62052}" type="presParOf" srcId="{7A17BAB3-F99C-47E5-9AE7-B8EEB7A759A3}" destId="{058A5E26-A6AC-4F49-8A0C-88A629359C66}" srcOrd="2" destOrd="0" presId="urn:microsoft.com/office/officeart/2005/8/layout/list1"/>
    <dgm:cxn modelId="{1F82BE80-8B7A-4069-8A77-7785AEF8219B}" type="presParOf" srcId="{7A17BAB3-F99C-47E5-9AE7-B8EEB7A759A3}" destId="{700B5A42-741C-4F60-8317-4449917DF454}" srcOrd="3" destOrd="0" presId="urn:microsoft.com/office/officeart/2005/8/layout/list1"/>
    <dgm:cxn modelId="{DD13742C-4D38-49C5-B93D-3C87C518A714}" type="presParOf" srcId="{7A17BAB3-F99C-47E5-9AE7-B8EEB7A759A3}" destId="{8E66F860-4F29-4181-84C9-ED57B6CDD56D}" srcOrd="4" destOrd="0" presId="urn:microsoft.com/office/officeart/2005/8/layout/list1"/>
    <dgm:cxn modelId="{FBE0864F-8CE1-4354-BF25-F8F8C33B5879}" type="presParOf" srcId="{8E66F860-4F29-4181-84C9-ED57B6CDD56D}" destId="{6EB40603-2D05-46A9-A2A5-9C3ABF5DA61F}" srcOrd="0" destOrd="0" presId="urn:microsoft.com/office/officeart/2005/8/layout/list1"/>
    <dgm:cxn modelId="{53D33FC9-B09E-4656-9E66-85979C4AFF8B}" type="presParOf" srcId="{8E66F860-4F29-4181-84C9-ED57B6CDD56D}" destId="{0B65D0CC-83D9-42C8-8C52-F695D0F31096}" srcOrd="1" destOrd="0" presId="urn:microsoft.com/office/officeart/2005/8/layout/list1"/>
    <dgm:cxn modelId="{22B9A58E-5EFA-4C4F-9814-AA98E19C1B6E}" type="presParOf" srcId="{7A17BAB3-F99C-47E5-9AE7-B8EEB7A759A3}" destId="{CA015793-6E03-4BD1-99B8-C5945B62F2B3}" srcOrd="5" destOrd="0" presId="urn:microsoft.com/office/officeart/2005/8/layout/list1"/>
    <dgm:cxn modelId="{1F6C5B27-74AB-4C72-9516-38F81AF5EFE7}" type="presParOf" srcId="{7A17BAB3-F99C-47E5-9AE7-B8EEB7A759A3}" destId="{BAC9DA7F-7802-4C51-B950-79A5818BE48E}" srcOrd="6" destOrd="0" presId="urn:microsoft.com/office/officeart/2005/8/layout/list1"/>
    <dgm:cxn modelId="{DFAA31AC-7C8B-476F-99CE-92519B8E2EC2}" type="presParOf" srcId="{7A17BAB3-F99C-47E5-9AE7-B8EEB7A759A3}" destId="{F2391354-A051-463D-8406-86BC7FEFB385}" srcOrd="7" destOrd="0" presId="urn:microsoft.com/office/officeart/2005/8/layout/list1"/>
    <dgm:cxn modelId="{2EB71774-EF89-4558-AC44-6FCDDEDB79C5}" type="presParOf" srcId="{7A17BAB3-F99C-47E5-9AE7-B8EEB7A759A3}" destId="{125539A0-1A89-4D2A-8DE6-FCCD91255D61}" srcOrd="8" destOrd="0" presId="urn:microsoft.com/office/officeart/2005/8/layout/list1"/>
    <dgm:cxn modelId="{966228AC-9741-4393-8AE6-6E184A4CFFF9}" type="presParOf" srcId="{125539A0-1A89-4D2A-8DE6-FCCD91255D61}" destId="{C2C66F5B-3559-4407-B735-322366A4D491}" srcOrd="0" destOrd="0" presId="urn:microsoft.com/office/officeart/2005/8/layout/list1"/>
    <dgm:cxn modelId="{B91AF933-3534-4B7A-92F9-2AFBD78580EC}" type="presParOf" srcId="{125539A0-1A89-4D2A-8DE6-FCCD91255D61}" destId="{BF6B1D61-F93B-4A13-B0D1-B8394BB3E4E0}" srcOrd="1" destOrd="0" presId="urn:microsoft.com/office/officeart/2005/8/layout/list1"/>
    <dgm:cxn modelId="{7D4F8D5A-DC8A-4FCE-ABB2-CE1A06330684}" type="presParOf" srcId="{7A17BAB3-F99C-47E5-9AE7-B8EEB7A759A3}" destId="{5BC0EA48-E4AE-416A-A667-B1B9F4D81999}" srcOrd="9" destOrd="0" presId="urn:microsoft.com/office/officeart/2005/8/layout/list1"/>
    <dgm:cxn modelId="{A2587BFD-075E-412A-8506-617211BB11A9}" type="presParOf" srcId="{7A17BAB3-F99C-47E5-9AE7-B8EEB7A759A3}" destId="{EE3407B8-B71E-4D64-B3EE-0217924B84B3}" srcOrd="10" destOrd="0" presId="urn:microsoft.com/office/officeart/2005/8/layout/list1"/>
    <dgm:cxn modelId="{8C148F80-F558-4789-AC4F-615FF2EB2BD6}" type="presParOf" srcId="{7A17BAB3-F99C-47E5-9AE7-B8EEB7A759A3}" destId="{2485813A-AB7A-42B4-BA21-5B3BDB5D59B6}" srcOrd="11" destOrd="0" presId="urn:microsoft.com/office/officeart/2005/8/layout/list1"/>
    <dgm:cxn modelId="{1A03F7B4-1FA3-47F9-A8C8-6AD44C34C628}" type="presParOf" srcId="{7A17BAB3-F99C-47E5-9AE7-B8EEB7A759A3}" destId="{E69F0D6A-4317-4B88-A12B-6E7211F7EE8F}" srcOrd="12" destOrd="0" presId="urn:microsoft.com/office/officeart/2005/8/layout/list1"/>
    <dgm:cxn modelId="{CA804326-05BA-4C09-A430-01E7A424536C}" type="presParOf" srcId="{E69F0D6A-4317-4B88-A12B-6E7211F7EE8F}" destId="{11853734-5D23-4D82-965D-42E8D291EE82}" srcOrd="0" destOrd="0" presId="urn:microsoft.com/office/officeart/2005/8/layout/list1"/>
    <dgm:cxn modelId="{CBEB7B2E-7CAC-4784-9D1C-CBCF2E57B177}" type="presParOf" srcId="{E69F0D6A-4317-4B88-A12B-6E7211F7EE8F}" destId="{05EC31E4-31DE-4064-A3F6-4551D3056B4D}" srcOrd="1" destOrd="0" presId="urn:microsoft.com/office/officeart/2005/8/layout/list1"/>
    <dgm:cxn modelId="{1E0D6952-7E81-4A32-9A22-08E2DF897518}" type="presParOf" srcId="{7A17BAB3-F99C-47E5-9AE7-B8EEB7A759A3}" destId="{A4BB52BC-9866-4552-B9A9-243191DFDEFC}" srcOrd="13" destOrd="0" presId="urn:microsoft.com/office/officeart/2005/8/layout/list1"/>
    <dgm:cxn modelId="{4A801E01-916B-46A3-A957-0BC4D5422082}" type="presParOf" srcId="{7A17BAB3-F99C-47E5-9AE7-B8EEB7A759A3}" destId="{E42C5388-BAC5-4040-81DF-B95562273F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A5E26-A6AC-4F49-8A0C-88A629359C66}">
      <dsp:nvSpPr>
        <dsp:cNvPr id="0" name=""/>
        <dsp:cNvSpPr/>
      </dsp:nvSpPr>
      <dsp:spPr>
        <a:xfrm>
          <a:off x="0" y="462721"/>
          <a:ext cx="111612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B8AE-8108-4567-A95C-3106C2A6C7C2}">
      <dsp:nvSpPr>
        <dsp:cNvPr id="0" name=""/>
        <dsp:cNvSpPr/>
      </dsp:nvSpPr>
      <dsp:spPr>
        <a:xfrm>
          <a:off x="558062" y="49441"/>
          <a:ext cx="7812868" cy="8265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5308" tIns="0" rIns="2953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Трение скольжения</a:t>
          </a:r>
        </a:p>
      </dsp:txBody>
      <dsp:txXfrm>
        <a:off x="598411" y="89790"/>
        <a:ext cx="7732170" cy="745862"/>
      </dsp:txXfrm>
    </dsp:sp>
    <dsp:sp modelId="{BAC9DA7F-7802-4C51-B950-79A5818BE48E}">
      <dsp:nvSpPr>
        <dsp:cNvPr id="0" name=""/>
        <dsp:cNvSpPr/>
      </dsp:nvSpPr>
      <dsp:spPr>
        <a:xfrm>
          <a:off x="0" y="1732802"/>
          <a:ext cx="111612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00984"/>
              <a:satOff val="-13005"/>
              <a:lumOff val="11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5D0CC-83D9-42C8-8C52-F695D0F31096}">
      <dsp:nvSpPr>
        <dsp:cNvPr id="0" name=""/>
        <dsp:cNvSpPr/>
      </dsp:nvSpPr>
      <dsp:spPr>
        <a:xfrm>
          <a:off x="558062" y="1319521"/>
          <a:ext cx="7812868" cy="826560"/>
        </a:xfrm>
        <a:prstGeom prst="roundRect">
          <a:avLst/>
        </a:prstGeom>
        <a:solidFill>
          <a:schemeClr val="accent2">
            <a:shade val="80000"/>
            <a:hueOff val="200984"/>
            <a:satOff val="-13005"/>
            <a:lumOff val="118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5308" tIns="0" rIns="2953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Трение покоя</a:t>
          </a:r>
        </a:p>
      </dsp:txBody>
      <dsp:txXfrm>
        <a:off x="598411" y="1359870"/>
        <a:ext cx="7732170" cy="745862"/>
      </dsp:txXfrm>
    </dsp:sp>
    <dsp:sp modelId="{EE3407B8-B71E-4D64-B3EE-0217924B84B3}">
      <dsp:nvSpPr>
        <dsp:cNvPr id="0" name=""/>
        <dsp:cNvSpPr/>
      </dsp:nvSpPr>
      <dsp:spPr>
        <a:xfrm>
          <a:off x="0" y="3002882"/>
          <a:ext cx="111612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01968"/>
              <a:satOff val="-26011"/>
              <a:lumOff val="23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36" tIns="583184" rIns="8662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/>
        </a:p>
      </dsp:txBody>
      <dsp:txXfrm>
        <a:off x="0" y="3002882"/>
        <a:ext cx="11161240" cy="705600"/>
      </dsp:txXfrm>
    </dsp:sp>
    <dsp:sp modelId="{BF6B1D61-F93B-4A13-B0D1-B8394BB3E4E0}">
      <dsp:nvSpPr>
        <dsp:cNvPr id="0" name=""/>
        <dsp:cNvSpPr/>
      </dsp:nvSpPr>
      <dsp:spPr>
        <a:xfrm>
          <a:off x="558062" y="2589602"/>
          <a:ext cx="7812868" cy="826560"/>
        </a:xfrm>
        <a:prstGeom prst="roundRect">
          <a:avLst/>
        </a:prstGeom>
        <a:solidFill>
          <a:schemeClr val="accent2">
            <a:shade val="80000"/>
            <a:hueOff val="401968"/>
            <a:satOff val="-26011"/>
            <a:lumOff val="237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5308" tIns="0" rIns="2953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Жидкое трение</a:t>
          </a:r>
        </a:p>
      </dsp:txBody>
      <dsp:txXfrm>
        <a:off x="598411" y="2629951"/>
        <a:ext cx="7732170" cy="745862"/>
      </dsp:txXfrm>
    </dsp:sp>
    <dsp:sp modelId="{E42C5388-BAC5-4040-81DF-B95562273FA8}">
      <dsp:nvSpPr>
        <dsp:cNvPr id="0" name=""/>
        <dsp:cNvSpPr/>
      </dsp:nvSpPr>
      <dsp:spPr>
        <a:xfrm>
          <a:off x="0" y="4272962"/>
          <a:ext cx="111612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602952"/>
              <a:satOff val="-39016"/>
              <a:lumOff val="35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C31E4-31DE-4064-A3F6-4551D3056B4D}">
      <dsp:nvSpPr>
        <dsp:cNvPr id="0" name=""/>
        <dsp:cNvSpPr/>
      </dsp:nvSpPr>
      <dsp:spPr>
        <a:xfrm>
          <a:off x="558062" y="3859682"/>
          <a:ext cx="7812868" cy="826560"/>
        </a:xfrm>
        <a:prstGeom prst="roundRect">
          <a:avLst/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5308" tIns="0" rIns="2953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Трение качения</a:t>
          </a:r>
        </a:p>
      </dsp:txBody>
      <dsp:txXfrm>
        <a:off x="598411" y="3900031"/>
        <a:ext cx="773217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14:31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4 266 0,'6'2'57'0,"-9"-8"-57"16,3 6-2-16,6 6-2 15,-12-6 4-15,12-2-3 16,5 7 3-16,12-5-6 15,-3 5-42-15,-3 6-50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17:14.3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 3 312 0,'-20'0'9'16,"13"0"-6"-1,7 0-3-15,0 0 0 0,0 0 1 16,7 0-1-1,-4 0 0-15,-3-8 0 0,17 29-7 16,9 0 4 0,-17 2-33-16,5-14-27 0,0 14-70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14:48.2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3261 150 0,'3'-6'19'0,"-3"3"-12"16,3 0-5-16,-6-2 11 16,13 5 2-16,-6 0 3 15,-1-7-1-15,10 7-11 16,-3-3 6-16,-7 0-8 15,0-1-4-15,8 4 7 0,8-1-7 16,-6 2 5 0,7 3-5-16,6-4 2 0,1 3-3 15,3-6 1 1,0-1 0-16,-4 4 1 0,-3-1 0 15,0-6-1 1,11 7 0-16,-19 7 2 0,5-6-4 16,11 3 2-1,4-1 0-15,-7 0-1 0,-5-3 3 16,12 0-2-16,8-3 0 15,-3 0 2-15,17-5-4 16,-8 12 2-16,2-4 0 16,-16 0-4-16,8 0 6 15,0-4-2-15,-6 8 0 16,-26-4-5-16,1 0 3 15,5 0 2-15,6 0 0 16,10 4-3-16,0-4 2 16,13 6-2-16,-12-9 2 15,5 6-19-15,1 4 11 16,-1-14 7-16,-6 4 2 15,1 3-2-15,-11 0 4 16,0-3-2-16,3-1 0 16,8 0 1-16,1 0-3 15,11 1 2-15,2 6-3 0,-8-3 1 16,-5 4-2-16,5-4 4 15,-6 3 0-15,1-10-5 16,2 1 3-16,3 1 1 16,9-2-1-16,-6-4 1 15,8 8-3-15,-5 0 4 16,-14-7 0-16,2 8 0 15,-8-1-1-15,4 3 1 16,0 0 0-16,-7 0-1 16,-7-6 2-16,14 2-1 15,6 3 0-15,-2 1 0 16,-5 0-1-16,5 1 1 0,-2-1 0 15,-15 0-1 1,9 0 3-16,0-1-2 0,5 1 0 16,-8-10 0-16,-3 10-2 15,6 6 2-15,3-9 0 16,2 6-2-16,-14 1 1 15,3-3 1-15,6 9 0 16,-3-10 2-16,-6 3-4 16,6-3 2-16,6 2 0 15,-6-2 0-15,0 5 1 16,-12-5-1-16,12 5 0 15,0-2 0-15,-6-6-2 16,3 11 2-16,-5-8 0 16,10 0-2-16,-13 3 2 15,5 0 0-15,3 4 0 0,0-4-2 16,3 5-2-16,3-13 1 15,-3 10 3-15,-6-5-2 16,9 0 4-16,-6 0-2 16,13-5 0-16,0 5-12 15,7 0 12-15,6-3-36 16,-16 6 10-16,10 2 25 15,-8-10 2-15,8 2 1 16,6-4-2-16,-15 11-1 16,-19-11 1-16,-1 7 6 15,1 0 1-15,-4 0-4 16,15 0-3-16,-3-3 0 0,0 3 0 0,3 0 1 15,-11 3-3 1,19-3 2-16,-2 3 0 0,-9 1-1 16,6 2 2-1,5-1-1-15,1-5 3 0,42 0-3 16,-34-5-29-1</inkml:trace>
  <inkml:trace contextRef="#ctx0" brushRef="#br0" timeOffset="171">4013 3211 71 0,'9'5'3'16,"-1"-10"0"-16,1 7 2 0,-6-7-3 15,8 2 3-15,-5 9-4 16,14-9-1-16,-3 6 0 15,9-9-1-15,-10 2-20 16,20 4 21-16,14-14 6 16,19 4-3-16,-26 10-3 15,-6-3-14-15,-4 1 13 16,-17 2 2-16,21-6 0 0,23-1 19 15,-20 7-20 1</inkml:trace>
  <inkml:trace contextRef="#ctx0" brushRef="#br0" timeOffset="211">4608 3159 65 0,'23'0'0'0,"3"-1"-4"15</inkml:trace>
  <inkml:trace contextRef="#ctx0" brushRef="#br0" timeOffset="321">5127 3135 60 0,'37'-2'16'15,"19"4"-16"-15</inkml:trace>
  <inkml:trace contextRef="#ctx0" brushRef="#br0" timeOffset="411">5412 3141 52 0,'40'0'0'15,"9"-1"0"-15,11-6 48 0,-17 15-48 16,-11-9 0-1,11 1 1-15,5 0-1 0,-33 1-28 16</inkml:trace>
  <inkml:trace contextRef="#ctx0" brushRef="#br0" timeOffset="1904">4479 3245 56 0,'6'7'6'0,"8"-7"-6"0,9-7 0 15,-3 6 2 1,-11-6-2-16,5 7 14 0,-2-10 10 16,13 9-4-1,-10-2 1-15,-1-7-10 0,9 8-4 16,-6-1 2-16,-5 3-8 15,8 3 0-15,-3-1 0 16,14 1 1-16,-8 0 0 16,0 4-2-16,9-6 0 15,5 3 2-15,3-8-1 16,-11 4-1-16,8-1 2 15,-3 1-1-15,-8 1 3 16,-3 3-4-16,13-1 0 16,-16-6 0-16,7-1 1 15,8 3-1-15,-1 2 0 0,-5 3-2 16,-2-4 1-1,-1 3 1-15,-3-6 0 0,7-2 0 16,3 6 0 0,-10-2 0-16,4 2 0 0,-8 3 1 15,4-4-2 1,-3 0 1-16,0 3 0 0,14-6 0 15,-5-1 0 1,-3 0-1-16,-1 4-1 0,-2 0 1 16,-11 0-1-1,11-4 2-15,0 8-5 0,-12-8 5 16,15 8-2-16,-15-8 2 0,12 4 0 15,-17-3 2 1,14 3-3-16,9-5 1 0,-9-1 0 16,-12-1 0-1,7 4 1-15,-1 0-1 0,-11 1 0 16,-3 4 2-1,6-4-2-15,-9 2 0 0,6 0 1 16,14-3-2 0,-9-7 2-16,1 10-1 0,-6 0 0 15,3 0 1-15,-6-3-2 16,-3 3 1-16,6 3-2 15,5-6 2-15,-2 6-14 16,-6-3-20-16,-6 10-22 16</inkml:trace>
  <inkml:trace contextRef="#ctx0" brushRef="#br0" timeOffset="4171">2127 2508 180 0,'3'-6'14'16,"0"6"-2"-1,-3 0 3-15,0-4 4 0,7 8 2 16,-7-8-4-1,0 4-17-15,-7 7 2 0,21-4 7 16,-8 9-2 0,1 5 4-16,0 1-4 15,2 3-7-15,-2 4 6 16,0-8-5-16,9 10-1 0,-9-6 0 15,-1 1 4-15,-2-1-4 0,-1 8 0 16,0-3 0 0,1-11 0-16,2-1 2 0,1 10-2 15,-4 1 0 1,-3 1 4-16,10-2-4 0,-3-6 0 15,-1 6 0 1,1-6-2-16,-4 2 3 0,10-2-1 16,-6-4 0-1,-4 2 2-15,1-3-2 0,2-3 0 16,-3 8 0-1,1 0-1-15,-1-12 1 0,1 7 0 16,-1-10 0-16,0 5 2 0,-3-2-2 16,6 1 0-1,-2-5 0-15,-4 3-3 0,0-5 3 16,0 0 0-1,4-2 0-15,-1 2 3 0,-3 0-3 16,-3 0 0 0,3 2 0-16,0-2-2 15,3 0 2-15,-3 0-1 16,3 0 1-16,10-5-4 15,-9 3-3-15,5-5-14 16,2-4-17-16,-2-8-13 16,-9 6-94-16</inkml:trace>
  <inkml:trace contextRef="#ctx0" brushRef="#br0" timeOffset="9436">2269 2497 94 0,'3'-7'35'15,"0"7"-24"-15,-6 8 4 16,3-9 10-16,0-9 1 16,0 7-5-16,0 12-14 0,0-4-3 15,0-10-1-15,0 9-2 16,0-3 1-16,0-2-2 15,0 2 1-15,3 6 5 16,4-1-2-16,-7-1-2 16,0 5 4-16,-7-4-6 15,18-1 5-15,-15 5-3 16,8 1-1-16,-4-6 2 15,0 5-2-15,0 0-1 16,3 4 2-16,3 4-1 16,-6-13 1-16,3 14-2 15,-6-13 0-15,6 19 0 16,1-20 0-16,-11 1 0 0,7-6 1 15,0 8 2 1,0-14-3-16,0 6 1 0,3-2 0 16,-3 9 3-16,0-14-4 15,4 3 0-15,-8 2 4 16,4-3-2-16,0-17-2 15,-3 15 0-15,-3-7 1 16,3 5-3-16,-8-8 2 16,5 4 0-16,3 5-1 15,3-4 4-15,0 2-3 16,3 2 0-16,-6 5 0 15,3-3-3-15,3 6 3 16,-3-9 0-16,0 3-3 16,0 6 5-16,0-3-2 0,0-4 0 15,-3 7 2-15,6 0-4 16,-6 7 2-16,3-14 0 15,0 14-1-15,0-4-5 16,-4 5 6-16,8 10 0 16,-8 3 2-16,4 7-4 15,-6-6 2-15,6 6 0 16,3 4-1-16,-3 2 3 15,-7 1-2-15,14-2 0 16,-14-5 2-16,7 6-5 16,4-7 3-16,-4-6 0 15,0-6 0-15,-4 0 2 16,8 2-2-16,-4-7 0 0,0 6 0 15,3 2-1 1,-3-2 1-16,0-3 0 0,3-8-1 16,1 0 3-16,-4-1-2 15,0-4 0-15,3 0 1 16,-6 0-1-16,6 0 0 15,-6 0 0-15,6 0 2 16,-6 0 0-16,6 0-2 16,-3-4 0-16,0 4 0 15,0 4-3-15,0-11 4 16,13 0-1-16,-6-9 2 15,-1 7 1-15,-6-9-3 16,7 3 0-16,-4 10 2 16,-3 0-5-16,0 0 3 0,4 5 0 15,-4 0 0-15,3-2 2 16,-6-4-2-16,9 3 0 15,-6-3 1-15,0-9-3 16,3 4 2-16,-3 1 0 16,7-8 1-16,-10 7 1 15,3-10-2-15,0-4 0 16,-4 4 2-16,8-8-4 15,-4 5 2-15,-7 1 0 16,4-1-1-16,-4 8 4 16,4 2-3-16,-4 5 0 15,7-4 1-15,0 3-3 16,-6-3 2-16,6 2 0 0,-3 1 0 15,3-3 2 1,0-1-2-16,3 7 0 0,-3-15 1 16,3 13-3-16,-3 3 2 15,3-4 0-15,0-1-1 16,-3 11 4-16,0-7-3 15,0 7 0-15,0 0 1 0,0 0-3 16,0 0 2-16,0 0 0 16,0 0-2-16,0 7-1 15,0-7 3-15,0 11 0 16,0 10 3-16,4-6-4 15,-4 3 1-15,0 7 0 16,0-2 0-16,0 7 3 16,7-8-3-16,-4 12 0 15,-6-11 1-15,6 7-3 16,-3-2 2-16,-7-7 0 15,7 0 0-15,0 2 2 0,-3-5-2 16,6 3 0 0,1 0 1-16,-1-3-3 0,0 1 2 15,-3-3 0 1,3 2 0-16,-3-9 3 0,4-2-3 15,-4-5 0 1,0 1 1-16,0-3-3 0,3 2 2 16,-3-7 0-16,0 8 0 15,-3-3 2-15,3 0-2 16,0 0 0-16,0 0 1 0,0 0-2 15,3 0 1 1,-6-5 0-16,6 1 5 16,7-4-3-16,-4-17-1 15,-2 7-1-15,-4 4 3 0,0-15-5 16,7-2 2-1,-7 2 0-15,3-4 0 0,-3-3 2 16,-10 6-2-16,3-1 0 16,1 5 0-16,-4 0-2 15,10 5 2-15,0 8 0 16,-7 3-1-16,4-6 2 15,0 2-1-15,-4 1 0 16,0-2-3-16,7 1 1 16,-3 5 2-16,6 3 0 15,-6-4-1-15,3 17 4 16,0-7-3-16,6-12 0 15,-12 12 0-15,12-6-2 0,-6-1 2 16,7 7 0 0,-7-8 0-16,4-3 3 0,-1 4-3 15,7 1 0 1,-7-2 4-16,4 5-4 15,-14 3 0-15,14 0 0 16,-7-4 0-16,13-2 3 0,-3 12-3 16,-4-12 0-1,5 6 2-15,-5-2-4 0,14-1 2 16,-23 3 0-16,15 3-1 15,-1-3 2-15,-2 2-1 16,8-2 0-16,6 10 2 0,-3-4-3 16,0-4 1-1,-6 7 0-15,12-2-1 16,-14-7 3-16,13 8-2 15,-10-2 0-15,13-1 1 16,-19-5-3-16,17 0 2 0,-3 7 0 16,5-7-1-16,1-3 3 15,5 3-2-15,-8 0 0 16,17 3 1-16,-6-3-4 15,1 0 3-15,-7 0 0 16,-8 0-2-16,0 0 3 16,0 0-1-16,3 0 0 15,-6 3 1-15,10-3-2 16,-3-3 1-16,6 6 0 15,-7-13-2-15,10 5 4 16,-9 2-2-16,-4 3 0 16,-3 3 1-16,-3-3-3 15,2-6 2-15,-2 9 0 16,-7-6-3-16,-4 6 5 15,8-3-2-15,-5 7 0 16,8-11 1-16,-8 9-3 16,-1-5 2-16,8 4 0 15,-9-1-2-15,-7 0 4 16,12-6-2-16,-21 9 0 0,26-6 2 15,-2 4-5 1,-15-3 3-16,0 3 0 0,0 2-3 16,14 9 5-16,3 2-2 15,-11 5 0-15,-6-1 3 16,0-13-5-16,0 19 2 15,0-24 0-15,6 12-1 16,-6-3 4-16,8 15-3 16,-8-16 0-16,0 12 2 15,0-10-3-15,6 17 1 16,-6 0 0-16,14-9 0 15,-14 5 4-15,9-2-4 16,-9 4 0-16,0-12 2 16,8-6-3-16,-8 1 1 0,9 2 0 15,0 6 2-15,-1-1 0 16,-8 0-1-16,6 7-1 15,11 0 3-15,-20 9-3 16,6-3 0-16,-3-17 0 16,0-6 0-16,0-8 2 15,-3 4-2-15,6-4 0 0,-3 0 3 16,0 0-4-16,-3 3 1 15,3 0 0-15,0 4 1 16,0 4 2-16,-8-6-3 16,8-2 0-16,0-6 1 15,0 3-2-15,8-2 1 16,-16 4 0-16,16-2 2 15,-16-5 0-15,16 8-2 16,-22-1 0-16,20-2-1 16,-12-2-1-16,6-1 2 15,6 6 0-15,-6-9 2 0,8 6-1 16,-16-18-1-1,2 10 0-15,6-8 3 0,-17-7-6 16,17-5 3 0,0-2 0-16,-6 7-2 0,6 0 4 15,0-6-2 1,-3 8 0-16,-3-8 2 0,6 6-4 15,0-1 2 1,0 0 0-16,0-10-2 0,0 3 4 16,0 19-2-16,0-6 0 0,-8-12 2 15,8 15-4 1,-17-3 2-16,17 4 0 0,-6-4-2 15,0-3 5 1,-2 8-3-16,2 8 0 0,0-6 2 16,6-1-5-1,0 5 3-15,-11-1 0 0,22-2-3 16,-11-2 5-16,0 6-2 15,6 1 0-15,-23 5 2 16,28-3-4-16,-11 0 2 16,-11-6 0-16,11 9-1 15,-6-9 2-15,6 18-1 16,-6-15 0-16,-2 3 1 15,-7 9-4-15,-2-6 3 16,7 3 0-16,-14-3-2 16,5 0 5-16,-4 5-3 15,7-8 0-15,-1 3 1 16,-3 7-3-16,-3-1 2 15,0-6 0-15,9-6 0 16,-15 15 2-16,16-9-2 16,-7 0 0-16,-3 5 3 15,16-8-5-15,-9 3 2 16,-1-5 0-16,0-1-1 15,-6 6 4-15,6 0-3 16,-6-4 0-16,0-1 0 16,6 10-1-16,2-8 1 0,-13 3 0 15,10 0-2-15,-13-2 4 16,8 11-2-16,0-13 0 15,3 4 1-15,-17 7-3 16,11-7 2-16,0-3 0 16,-8 9-3-16,2-3 4 15,4-1-1-15,-1-2 0 16,9 3 0-16,-6-6-2 15,15 1 2-15,-12 2 0 16,0 8-3-16,-6-8 1 16,9 10 2-16,-6-10-1 15,9 12 1-15,3-12-2 16,5 0 2-16,-8 0 0 0,8 0-1 15,-2-7 3 1,-6 7-2-16,-2 7 0 0,-1-4-1 16,7-6-1-16,-7 6 2 15,17-6 0-15,-14 14-1 16,4-18 2-16,6 11-1 15,4-4 0-15,-7-4 3 16,4 3-5-16,-1-2 2 16,-3 3 0-16,-3 3-1 0,10-6 3 15,-7 3-2 1,-7 0 0-16,7 0 1 0,0-4-3 15,4-2 2 1,-1 6 0-16,0 6-1 0,4-12 2 16,3 6-1-16,-10 0 0 0,10 0 3 15,-3 0-5 1,3-2 2-16,0-1 0 0,0 3-1 15,0 3 1 1,0-3 0-16,3-5 0 0,1 10-5 16,-8-5 3-1,14 5 2-15,-3 6 0 0,0 2 4 16,2 10-2-16,1-7-2 15,0 2 6-15,3 9-3 16,4-1 1-16,-7 10-2 16,3 0-2-16,0 2 5 15,-6 5-2-15,-4-3-3 16,4-4 0-16,-1 3 3 15,-2-6-4 1,-1-3 1-16,-3-14 0 0,6 3-2 16,5-9 4-16,-5 1-2 15,-3 6 0-15,-3-4 2 0,3-4-3 16,-3-7 1-1,4 3 0-15,-4-5 0 0,0-5 2 16,3 5 0 0,-6-6 3-16,6 4-2 0,-10-14-4 15,4-7 1 1,0 12 0-16,0-7 0 0,-7-3 1 15,3 0-1 1,4-6 0-16,3-3 2 0,-3 4-4 16,3-16 2-16,-7 11 0 0,0-1-2 15,1-1 4 1,-1 4-2-16,-3-7 0 15,4-6 1-15,-4 12-3 16,6 2 2-16,1 4 0 0,-3-7-4 16,6 7 3-1,0 6 1-15,-4-1-1 16,4 1 0-16,7 5-1 15,-10 8 2-15,6-2 0 16,3 1-3-16,-6 1 4 16,4-1-1-16,6-4 0 15,3 2 1-15,-10 0-2 16,4-5 1-16,3 9 0 0,-4-4-1 15,1 4 4 1,-7-3-3-16,3 0 0 0,-6 7 5 16,3 0-6-16,0 0 1 0,0 7 0 15,0-10-2 1,0-1 3-16,3 13-1 0,17-6 0 15,-7 3 3 1,11-6-4-16,2 15 1 0,7 3-4 16,6-4 3-1,21-4-22-15,-3 5-12 0,-2-10-33 16,-12 7-66-16</inkml:trace>
  <inkml:trace contextRef="#ctx0" brushRef="#br0" timeOffset="11555">409 3291 86 0,'14'-7'11'0,"-8"4"4"16,-3 3-2-16,-6 0 14 15,6 0 12-15,-3 3-18 16,-3-3-2-16,3 0-10 15,-3 7 1-15,-6 11 3 16,-5 3-7-16,4 1 0 0,-6 3-2 16,-7-3-2-1,0 4 2-15,-1 0-4 0,-6-5 0 16,7 11 0-16,0-17 0 15,13 8-1-15,-20-7-11 16,17-3-20-16,-7-5-25 16,27-2-39-16</inkml:trace>
  <inkml:trace contextRef="#ctx0" brushRef="#br0" timeOffset="11923">1094 3198 126 0,'17'-8'10'0,"0"2"7"16,9 1 7-16,-9 5-9 16,-7 0-7-16,-4 0-2 15,-6 0-2-15,4 11 5 16,-4-9-5-16,0 7 14 15,-14 6-2-15,1 14-10 16,-13 0 3-16,2-9-7 0,-2 16 0 16,-11-14-2-1,2 18 1-15,15-14-2 0,-26 1-4 16,12 0-21-16,17-18-10 15,11 3-9-15,-11-2-31 16</inkml:trace>
  <inkml:trace contextRef="#ctx0" brushRef="#br0" timeOffset="12238">1726 3166 91 0,'3'6'38'16,"-6"-12"-9"-16,6 3 1 15,-12 14-16-15,9-6 2 0,-11 8-1 16,-12-7-8-1,20 15 8-15,-23-3-7 0,3 0-4 16,-3 8 1 0,-5 2-5-16,-1-1 4 0,-11-1-4 15,12-2 0-15,-1 0-2 0,4-1-2 16,5 0-6-1,14-7-7-15,-5-2-42 0,14-1-33 16</inkml:trace>
  <inkml:trace contextRef="#ctx0" brushRef="#br0" timeOffset="12528">2196 3255 141 0,'7'0'20'0,"-14"0"2"15,7 11-4-15,-20-3-2 16,4-1 5-16,-7 14-11 0,3-3-6 15,0 4-2 1,-7 1-1-16,-5 0 1 0,1 6-2 16,-7-8-2-1,7 16 0-15,5-13-20 0,-3 1-34 16,15-6-64-1</inkml:trace>
  <inkml:trace contextRef="#ctx0" brushRef="#br0" timeOffset="12830">2796 3255 144 0,'-14'11'23'0,"-6"-3"-13"0,3 12 0 16,-12-5 4-16,9 2 12 15,-6 4-14-15,-11 9-4 16,3-3-7-16,8 0 1 16,-6-2-3-16,1 4 1 15,2-1-14-15,-5 1-8 16,11-7-47-16</inkml:trace>
  <inkml:trace contextRef="#ctx0" brushRef="#br0" timeOffset="13151">3251 3226 149 0,'7'-3'25'0,"-10"3"-13"16,-4 4 0-16,1-4 14 0,-8 13-3 15,-2 2-9 1,-4 6-3-16,-6-3-7 0,3 1 4 15,-8 10-3 1,2 3-5-16,-4-2 2 0,-3 4-2 16,2 0-2-1,2-7-1-15,1-7-20 16,19-1-11-16,1-11-44 15</inkml:trace>
  <inkml:trace contextRef="#ctx0" brushRef="#br0" timeOffset="13431">3781 3208 206 0,'-3'5'6'16,"-17"-2"-2"-16,6 8 2 0,-9 7 14 15,-9 11 4 1,-2-1-20-16,-12 0 0 0,6-2-4 15,14 4 1 1,-17-4-4-16,-17 13-7 0,20-9-24 16,20-15-1-1,-3-7-75-15</inkml:trace>
  <inkml:trace contextRef="#ctx0" brushRef="#br0" timeOffset="13771">4508 3179 187 0,'3'5'12'16,"-3"-5"-9"-16,-3 0 7 15,-9 11 13-15,-8-1 5 16,-11 11-18-16,5-3-9 15,-7-1 9-15,3 3-10 0,-6 4 0 16,0 2-1 0,-7 5 1-16,13-7-5 0,0 8-17 15,0 6-23 1,4-19-21-16,9-1-24 0</inkml:trace>
  <inkml:trace contextRef="#ctx0" brushRef="#br0" timeOffset="14136">4969 3284 124 0,'-40'15'18'0,"14"-2"-10"15,-11 11 13-15,-3-8-10 16,8 6-5-16,-2-1 2 15,-3 1-7-15,-3 4-2 0,2 6-6 16,1-4-22 0,6-6 5-16,13-1-26 0</inkml:trace>
  <inkml:trace contextRef="#ctx0" brushRef="#br0" timeOffset="14488">5458 3263 178 0,'-6'0'25'0,"-2"-2"-13"0,2 4 3 15,-20 9 7-15,9 2-6 16,-16 5 1-16,10 7-14 16,-27 1-3-16,7 10 2 15,7-10-2-15,3 7-1 16,-17 6-20-16,10 0-34 15,-9 0-19-15</inkml:trace>
  <inkml:trace contextRef="#ctx0" brushRef="#br0" timeOffset="14966">5997 3169 54 0,'8'0'25'0,"-16"0"0"16,8 0 5-16,-6 5-11 16,-5 8 9-16,2 11-10 15,-11 2-16-15,0 0 2 16,-9 10-2-16,-5 1-4 15,-6-3 1-15,0 6-34 16,-15 6-66-16</inkml:trace>
  <inkml:trace contextRef="#ctx0" brushRef="#br0" timeOffset="16027">4906 3148 82 0,'9'3'16'16,"5"4"-11"-16,-5-7 1 15,-4 1-1-15,7-1 0 0,2 4 12 16,9-1-10 0,-3-3-2-16,12-7-3 0,-4-1 0 15,4 5-2 1,-2-5 0-16,-7 3 0 0,7 3 1 15,-10 2 1 1,9 2-2-16,-9 3 0 0,3 0-2 16,1 4 1-1,12-12 1-15,-6 6 0 0,2-3-1 16,-5 5 2-16,-11-1-1 0,-2-8 0 15,9 4 1 1,11 0-2-16,-11-14 1 0,6 9-2 16,5 0-6-1,-14 3-8-15,9-2 2 0,-9 2-2 16</inkml:trace>
  <inkml:trace contextRef="#ctx0" brushRef="#br0" timeOffset="22117">3334 885 240 0,'-10'0'15'15,"7"13"-10"1,-4-19 6-16,14 6 20 0,-11 0 13 16,-2 0 0-1,3 0-15-15,9 0-11 0,-6 0-1 16,3 0-16-1,-6-3 7-15,6-1-8 0,-6 2 3 16,6-14-6-16,11 2 2 16,-1 7 0-16,17-11-3 15,-10 2-5-15,20 3-1 16,-20 3 2-16,6-14 1 15,9 8 5-15,-10 4-4 16,-2-2 4-16,-17 11 1 16,-3-1 0-16,-3 11-1 15,6-4 0-15,2 5-9 16,-8 17 10-16,-8 7-2 15,-1 5 3-15,9-8-1 0,-3 3 4 16,3-7-3 0,3 1 0-16,-3-8 0 0,9 9-2 15,-9 2 2 1,0-11 0-16,8 3-2 0,-5-3 4 15,3-10-2 1,-3 5 0-16,5-5-4 0,1-1 3 16,-3-7-3-1,5 0 4-15,3 0 0 0,1-7 4 16,8-14-3-16,2 10-1 0,1-13 2 15,3-1-5 1,-12-1 3-16,9-1 0 0,-9-2-2 16,-3 7 0-1,-2-8 2-15,-4 2 0 0,-2-1 1 16,-6-5-4-1,-3 7 3-15,-5 1 0 0,-4 1-1 16,1 8 4-16,8 2-3 16,0 0 0-16,3 6-1 15,0 4-2-15,0 1 2 16,0 1-3-16,6 3 3 15,-3-3-1-15,14-3 2 16,0 4 0-16,0 4 0 16,3-4-3-16,3-1 3 15,0 6 0-15,0-3 1 16,14-7 2-16,6 7-3 15,0-11 0-15,12 5 2 0,-5-9-5 16,3 4 3 0,-14 11-6-16,-5-7-13 0,-14 7-20 15,0 0 13 1,-11 11-26-16,5 1-47 0</inkml:trace>
  <inkml:trace contextRef="#ctx0" brushRef="#br0" timeOffset="22618">4323 791 208 0,'0'-2'13'0,"13"2"-5"16,-2-8 4-16,-2 8 7 16,-6 0-15-16,17 13-3 15,7-8 3-15,-4 8-3 16,16-8 0-16,4-1-1 15,11-1-15-15,6-6-16 16,-5-1-64-16</inkml:trace>
  <inkml:trace contextRef="#ctx0" brushRef="#br0" timeOffset="22880">4433 997 98 0,'6'3'39'16,"14"-3"-21"-16,0 0 19 0,12-10-13 15,2 7-13 1,6 1-5-16,3 4-6 0,3-2-2 16,3 3-9-1,5-8-39-15,-2-8-43 0</inkml:trace>
  <inkml:trace contextRef="#ctx0" brushRef="#br0" timeOffset="23453">5213 666 190 0,'0'0'4'16,"-3"7"0"-16,0 4-2 0,-11 7 17 15,-6 8 3 1,14 5-16-16,-7-12 4 0,6 9-6 16,4 1-2-16,-14-5 7 15,14 2-9-15,13 4 4 16,3-2-4-16,-6 0 3 15,9-9-4-15,7 2 1 16,-3-9 0-16,10-12 2 16,-7 0 0-16,4-9-1 15,-1-8 0-15,10 2 3 16,1-9-5-16,6-1 1 15,-6-1 0-15,-11 2 1 16,-3 3 0-16,-11-6-1 0,2-2 1 16,-8 12 2-1,-1-12 1-15,-5 11-1 0,0-4 2 16,-8-6 8-1,-1 17-9-15,-2-4 7 0,-4 0 0 16,4-10-8 0,-15 15-2-16,3-3-1 0,3 1 1 15,-6-3 4 1,-1 15-4-16,4 0 0 0,-4 0-1 15,4 11 2-15,-3 5-4 0,6 2 2 16,0 0 0 0,4 6-4-16,-7 8 2 0,3-4-9 15,-7 14-3 1,4-1-20-16,-7-1-16 0,13 6-37 15</inkml:trace>
  <inkml:trace contextRef="#ctx0" brushRef="#br0" timeOffset="25427">2384 2445 67 0,'4'0'21'0,"-4"-2"-1"16,0 2-6-16,7 0-2 15,-10-3-3-15,6 8 0 16,-3-10-6-16,0 13-2 16,6-8 1-16,-3 0-2 15,-3 0 0-15,3 3 1 16,1-6 0-16,-4 6-1 15,7 4 0-15,-4-7 0 0,-6 0 0 16,3 5 0 0,0 1 0-16,-7-6 6 0,7 7-5 15,7-7-1 1,-14 5 0-16,7-5 1 0,0-5-1 15,0 10 0 1,0-5 0-16,0 0 4 0,-10 0-2 16,7 0 4-1,3 6 2-15,0-12-5 0,0 6 7 16,-3 0-7-16,-4 0-2 0,3-5 4 15,4 5-2 1,-3-7 2-16,-3 14 0 0,6-7-4 16,-7-7 3-1,7 14-4-15,-7-7 1 0,1 5-3 16,3-5 2-1,-8 3-7-15,5 3-6 0,9 1-21 16,-9 4-25-16</inkml:trace>
  <inkml:trace contextRef="#ctx0" brushRef="#br0" timeOffset="71111">14151 2456 106 0,'0'-11'1'0,"-3"11"3"0,6-15 18 16,-6 15 14-1,-2-10-4-15,5-1-14 0,0 11-2 16,-6-7 9-1,6 3-8-15,0 0 1 0,0 4-2 16,-3-6-6-16,6 12 8 0,0-12-8 16,-6 6 3-1,6 3 0-15,-3-3-12 16,0 0 1-16,0 0-2 15,0 7 1-15,11 4 1 16,9 0-2-16,-17 4 1 16,3 0 6-16,5 9-5 15,4-3 1-15,-30 5-3 0,35-8 4 16,-14 13-5-16,-6-9 1 15,0 9 0-15,12 10 0 16,-15-9 4-16,3 2-4 16,0 7 0-16,17-16 1 15,-11 4-3-15,-6-3 2 16,-6-1 0-16,12-1-1 15,-6-1 4 1,0 8-3-16,-9-5 0 0,26-15 1 16,-17 8-3-16,0-17 2 0,0 4 0 15,0-1-1 1,0-5 4-16,0 11-3 0,6-9 0 15,-12 4 0 1,6 4-3-16,-8-8 3 0,22-2 0 16,-20 0-1-1,12-2 4-15,-12 2-3 0,6 2 0 16,6-14 3-1,3 6-5-15,-12-2 2 0,14-8 0 16,-5 2-1-16,-6-4 1 0,-3-7-1 16,3 7 1-1,0-3-9-15,3-4 9 0,-6-2-6 16,-3 6 0-1,12-10 2-15,-12 9-6 0,6-3 10 16,-8-1-1 0,-1-4-6-16,9 12 7 15,0-11-5-15,-6 2-2 0,6 6 7 16,-8-6-7-1,8 6 7-15,0 0 0 0,-9 3-1 16,1 4-2-16,5-1 3 16,-6 6 0-16,3-3-4 15,-5 1 2-15,5 1 2 16,-5 2 0-16,2 8-1 15,12-18-2-15,-6 18 2 16,3 0 1-16,-3-6-2 16,-5 6 3-16,19 0-1 0,-11-4 0 15,0 1 0 1,9 3-3-16,-1-5 3 0,-5-5 0 15,6 2 1 1,-1 8 1-16,1-6-2 0,5 3 0 16,-2-2 3-1,2 5-5-15,-5-11 2 0,19 4 0 16,-8 0 0-1,-8-2 3-15,8 9-3 0,-3-5 0 16,0 5 3-16,3-4-5 0,6-8 2 16,6 15 0-1,-9-12 3-15,11 2 0 16,-8 2-3-16,5 3 0 15,1-2 2-15,-2 4-4 0,0-2 2 16,-4 2 0 0,11-10-1-16,5 4 3 0,-8 1-2 15,5-11 0-15,1 22 2 16,-7-1-4-1,0-18 2-15,-10 19 0 0,10-4-2 16,-10 3 3-16,3-5-1 16,2 2 0-16,-8 4 2 15,-2 6-5-15,13-12 3 16,6 0 0-16,-8 0-1 15,-12 19 3-15,9-32-2 16,11 15 0-16,-11-14 1 16,8 6-2-16,-8 6 1 0,-6-2 0 15,0-4-2 1,-11 12 4-16,14-6-2 0,-15 2 0 15,4-2 1 1,5-2-3-16,12 2 2 0,-6 2 0 16,8-2-1-1,-14-2 2-15,-8 10-1 0,8-8 0 16,-5 12 0-1,-4-19-2-15,1 20 2 0,1-8 0 16,-10 2-1-16,10-14 3 0,-13 14-2 16,6-3 0-1,0-11-1-15,-3 14-2 0,4-5 3 16,-4-2 0-1,0 12-3-15,-4 6 6 0,4-18-3 16,0 9 0 0,-6-4 2-16,12 7-4 15,-12-12 2-15,9 7 0 0,0 4-1 16,-3 10 3-16,4-6-2 15,-1 3 0-15,1 6 3 16,-8-6-4-16,8 6 1 16,-4-1 0-16,3 1-1 15,0-6 3-15,3 3-2 16,5 2 0-16,-8-7 2 15,-3 13-3-15,3-16 1 16,-3 10 0-16,-3-6-1 16,3 0 4-16,3 9-3 0,-3-9 0 15,0-2 2 1,0 9-4-16,0-15 2 0,-3 7 0 15,9-2 1 1,1-9 1-16,0 2-2 0,-7-7 1 16,6 6 2-1,-6-6-4-15,0 0 1 16,0 0 0-16,-3 2 0 15,3 5 3-15,3-14-3 0,-3 7 0 16,0 0 3 0,0 0-2-16,0-2-1 0,0 4 0 15,0-4 9 1,0-1-8-16,-3-12-1 0,0 9 0 15,-1-15 2-15,-2 9-4 16,6-1 2-16,-4-3 0 16,1 2-1-16,0 7 3 0,3 7-2 15,0 0 0 1,0-6 1-16,0 6-2 0,0 6 1 15,0-6 0 1,-3-4-4-16,6 8 4 0,-3-4-3 16,-3 15-2-16,-1 14 0 0,4 10-3 15,7-15-13 1,-7 5 5-16,10-14 14 15,-4 0-12-15,4-2 2 16,-7-8 9-16,8 4-1 0,-5 0 4 16,1-9 0-1,-7 0 0-15,0 0 4 0,0 0-3 16,6-6 9-1,-6 6 0-15,-3-5-10 16,10-6 6-16,-4 6-6 0,-3-4 0 16,-3 0 6-16,3 0-4 15,-4-9-1-15,8 4 4 16,-8-1-3-16,4 0 0 15,0-3-2-15,-3-3 0 16,6-3 0-16,1 3 1 16,-8-2-1-16,8-5 0 15,-11 5 2-15,4-2-3 0,-4 5 1 16,7 1 0-1,-10-3 0-15,3 10 1 0,-6-6-1 16,3 9 0 0,1-5 2-16,5-1-2 0,-9 3 0 15,7-9 0 1,-1 3-2-16,3-3 3 0,1-3-1 15,3-2 0 1,0 8 2-16,-3 3-3 16,6-4 1-16,-6 8 0 15,6 2-1-15,0-15 2 16,-3 16-1-16,0-3 0 15,-3 0 5-15,0 17-6 16,-4-12 1-16,0-1 0 0,-5 7 4 16,-2-5-2-16,5-3-2 15,-2 8 0-15,-6-6 3 16,2-3-4-16,1 9 1 15,-9-6 0-15,6 6 0 16,-9 0 1-16,9 0-1 16,-3-5 0-16,-3-2 2 15,11 7-3-15,-13 7 1 16,2-7 0-16,-9 7-1 15,6-7 2-15,-5 6-1 0,14 1 0 16,-12-1 2 0,9-4-5-16,-9 4 3 0,1-8 0 15,5 8-1-15,-3-6 2 16,0 12-1-16,-5-5 0 15,2 0-1-15,0-3-1 16,-5 7 2-16,-9-1 0 16,17-10-4-16,-8 11 4 0,5-15 0 15,12 4-1-15,-2 0 4 16,12 0-5-16,-10-5 2 15,4 5 0-15,-3-5-3 16,-11 5 2-16,-2 8-3 16,-1-8 3-1,-6 6-6-15,5-2 6 0,5-1 0 16,6-6 1-16,0 6-2 15,20-6 2-15,-29 8 0 16,3-5 0-16,9 5-4 16,-3 1 3-16,-17 4-1 15,28-7 2-15,-22 0-2 0,19-6 2 16,-2 3 0-16,8 0-1 15,-14 6 2-15,14-12-3 16,-11 12 2-16,-6-1-7 16,-8-2 5-16,22-3-3 15,-5 4 2-15,2-11 2 16,-5 7-2-16,3 0 2 15,2 0 1-15,4 13 0 16,8-19 0-16,0 6 1 16,-6 0-1-16,6 0 0 0,-3-7-1 15,-11 14 1 1,11-7 0-16,0 0 0 0,6 0-1 15,-6 0 1 1,6 0-2-16,-3 6-53 0,3-1-36 16</inkml:trace>
  <inkml:trace contextRef="#ctx0" brushRef="#br0" timeOffset="75373">16146 1664 219 0,'6'-6'6'0,"-9"0"-5"16,6-2 2 0,6-1-2-16,-4 0 9 0,7-4 15 15,-9 5-14 1,5-1 0-16,1 3-5 0,5 3-6 15,-5-1 4 1,2-1-4-16,4-1 0 0,-7-2 1 16,4 8 2-1,5 0-2-15,-11-9-1 0,8 11 2 16,-3-4-1-16,-2-2-1 0,0 10 0 15,-4-6 3 1,4 8-1-16,2 5-1 0,-16-8-1 16,5 8 2-1,11 3 1-15,-17-5-3 0,6 4 0 16,-5 11 1-1,2-5 2-15,0 10-3 0,0-2 0 16,3-5 2 0,-6 10-4-16,6-14 2 0,-5 10 0 15,5-12-1-15,0 2 3 16,0-6-2-16,5-9 0 15,-10 0 1-15,16 1-4 16,-11-6 3-16,0 0 0 16,20-6 4-16,-3-4-2 15,-8-1-2 1,2 6 0-16,12-11 3 0,-17 6-4 15,3-6 1-15,2-8 0 0,9-1 0 16,-8-10 2 0,-4 5-2-16,12 0 0 0,-11-3 1 15,8-2-2 1,3 1 1-16,-11-2 0 0,14-7-2 15,-12 4 5 1,2-4-3-16,-13 24 0 0,0 1 4 16,0-3-3-1,0 15-1-15,0 2 1 0,-4 3 8 16,1 6-8-16,3-9 8 15,0 8-8-15,0-8 3 16,7 4-5-16,-7 7 1 16,0-14 0-16,0 7-1 15,20 0 3-15,19-11 0 0,4 4-2 16,7-1 3-1,-7 5-7-15,3 0 4 0,-6 6-10 16,3 0-7 0,-17-3-28-16,17 7-54 0</inkml:trace>
  <inkml:trace contextRef="#ctx0" brushRef="#br0" timeOffset="75745">17022 1576 279 0,'0'-4'0'0,"14"4"-9"0,12-7 1 16,-14 6 7-1,2-6 0-15,12 7 1 16,20-8 0-16,-9 4-2 15,12-2-1-15,-6 0-47 16,-3-1-29-16</inkml:trace>
  <inkml:trace contextRef="#ctx0" brushRef="#br0" timeOffset="75965">17122 1656 233 0,'12'6'9'0,"25"-10"-9"16,-17 8 3-16,9-4-3 15,14-10 3-15,-3 10-6 16,6-6 0-16,-3-10-32 0,8 3-45 15</inkml:trace>
  <inkml:trace contextRef="#ctx0" brushRef="#br0" timeOffset="76395">17796 1501 97 0,'-13'30'0'0,"16"-1"-4"0,7-11 3 16,3 9 1 0,-3-9 5-16,7-10 4 0,-1 5-1 15,7-6-4 1,4-12 16-16,-7 5 1 0,-1-15 1 15,8 14-5-15,-3-16-16 16,5 5 3-16,-9-2-1 16,9-8-1-16,5-12 6 15,-8 7 1-15,-3-8-6 16,-3 2 6-16,-6-3-2 15,-8-10 12-15,0 9-1 16,-12-8-8-16,-3 3 13 16,-2 11-7-16,-12 6-2 15,3 3 2-15,-3 17-6 16,-3 5-5-16,-8 8-5 0,2 11 1 15,-8 1-4 1,-3 6 0-16,9 5-23 0,5 4 3 16,-1 14-28-1,0 9-19-15</inkml:trace>
  <inkml:trace contextRef="#ctx0" brushRef="#br0" timeOffset="95889">17984 1262 118 0,'4'-6'32'0,"-4"4"-10"15,0-1-1 1,0 6-1-16,-4-3 1 0,4 0-13 16,0 0-1-1,4 0 4-15,-8 2-9 0,-5 14 6 16,2-14-8-1,3 10 1-15,-8 3 5 16,-2 1-6-16,1 2 3 16,0 1-3-16,-4-1 4 0,-6 10-6 15,7-14 2-15,-1 19 0 16,4 3-2-1,-4 3 2-15,14 3-3 0,-4-12-4 16,-2 6-17-16,15-8-24 16,-6 5-54-16</inkml:trace>
  <inkml:trace contextRef="#ctx0" brushRef="#br0" timeOffset="47822">7983 671 137 0,'5'-10'14'16,"-2"7"-1"-16,-3 1 13 0,3 2 1 15,-3-3 2-15,-3 0-14 0,3-1 2 16,0 4 4-1,0-3-5-15,-3 3 8 0,3 0-14 16,0 7-9 0,6-11 3-16,-9 4-4 0,6 0 0 15,-6 0 0 1,3 7-5-16,6-2 4 0,0 5 1 15,14 4 0 1,-6 4 3-16,3 0 0 0,6 4-3 16,9-8 0-16,2 3 3 15,-2-4-4-15,8 5 1 16,-9-10 0-16,12 13-1 15,-3-5 2-15,-5-5-1 16,-12 14 0-16,14-14 0 16,-7 12-2-16,0-11 2 15,6 10 0-15,11-4-4 16,8-7 4-16,-2 4 0 15,7-1-2-15,3-1-6 16,-11-5 5-16,-9 7-3 16,0 1 3-16,-9-4 0 15,-8 5 1-15,3 5 2 0,5-3 0 16,-5 2 2-1,25-3-3-15,-5 0 1 0,-6 6 0 16,3 2-3 0,-6 3 3-16,-3-3-1 0,3 6 1 15,-3-4-4 1,-8-14 3-16,20-2 1 15,-2-3 0-15,9 11-3 0,-10-2 3 16,-13-4-1-16,7 11 0 16,-3-1-9-16,12 2 9 15,-16 10-14-15,14-4-3 16,11 5 18-16,25-6-1 15,-9-9 1-15,1 26-11 16,5-14 11-16,0 14 4 0,-11-20-4 16,-6 14 0-1,-10-18 4-15,-7 7-2 0,-3 1 3 16,0-7 1-1,10 9 6-15,-10-5-4 0,0-2-8 16,-7-6 0 0,-10 5-2-16,20 13 4 0,14-2-2 15,-3-9 0-15,0 1-12 0,4 15 12 16,-7-15 6-1,9-6-3-15,-3 7-3 0,-5 6 3 16,11-8-2 0,-3 4-1-16,-6-6 2 0,3-2-2 15,6 9 0 1,-7-9 0-16,-19-8-2 0,-4 1 2 15,-23-8 0 1,21 9 0-16,-14 2 3 0,-8-13-4 16,8 11 1-16,3-7 0 15,0 1-2-15,-12 6 3 16,15-12-1-16,-17 1 0 15,16 7-1-15,-25-14 0 16,15 12-1-16,-7-10 2 16,7 17-3-16,5 10 7 15,23 24 4-15,-6-22-8 16,-11 2-5-16,-6-19 3 15,-3 2 2-15,-11-11 0 16,11 13-1-16,-6-3 2 0,-8-12-1 16,6 6 0-1,14-13 0-15,0-1-2 16,-3-4-72-16</inkml:trace>
  <inkml:trace contextRef="#ctx0" brushRef="#br0" timeOffset="50435">12351 3060 113 0,'6'-3'30'0,"-6"0"-14"0,3 3 14 15,2-2-4 1,-2-4-16-16,0 6 3 0,6-5-6 16,14 0 3-1,-9-3 5-15,12 8-10 0,-6 0 3 16,3 0-6-16,0 0-1 0,14 2 5 15,-7 2-5 1,13-4 3-16,10-6 3 16,-4-4-7-16,4 8 7 15,4-2-7-15,-8-4 2 16,0 8-3-16,5 3 1 15,-5-6 0-15,-9 6-1 0,6-3 3 16,8 3-2 0,-5 3 0-16,8-4-1 0,-14-2-2 15,-11 0 3 1,5 5 0-16,0 2 0 0,6-3 1 15,-8 3-1-15,-1-7 0 16,9 1 1-16,-3 5-3 16,-1-8 2-16,20 2 0 0,4 0 0 15,-13 0 2 1,2-4-2-16,-9 4 0 0,3 4 0 15,-6-4-2 1,0 6 2-16,14-6 0 0,-19-4-1 16,28 2 4-1,-3-14-3-15,6 14 0 0,0-3 1 16,5 10-4-16,-13-3 3 15,-4 9 0-15,-5-6-2 16,8 3 1-16,-18-5 1 16,7 3 0-16,11-2 1 15,-5-8-3-15,5 4 2 16,6-3 0-16,6 3-1 15,8-6 3-15,-8 6-2 16,3 0 0-16,-12-2-4 0,3-4 2 16,6 1 2-1,-6-2 0-15,14 1-1 0,-14-4 4 16,-1 10-3-1,-2-6 0-15,-8 10 0 0,14-4-2 16,11 2 2 0,-17 8 0-16,9-2-1 0,-6-2 3 15,6-12-2 1,3 6 0-16,5-6 2 0,3 4-4 15,-5-3 2 1,-8-2 0-16,-1 7-1 0,3-4 3 16,-12 4-2-16,5 11 0 0,5-6 0 15,8 1-2 1,-1 2 2-16,1-4 0 0,5-2-1 15,0-4 4 1,9 2-3-16,-23 0 0 0,14-4 1 16,-14-4-4-1,20 4 3-15,-4-3 0 0,10 2-1 16,8-1 3-1,-8 4-2-15,-12-10 0 0,9 0 1 16,-6 10-3-16,-11-2 2 16,-1 4 0-16,-8-3-1 15,-14 3 3-15,0 3-2 16,-6-3 0-16,-20 4-7 15,-12 1-7-15,-8 0-12 16,-3 5-10-16,0-2-29 16</inkml:trace>
  <inkml:trace contextRef="#ctx0" brushRef="#br0" timeOffset="54945">18726 3067 100 0,'-6'6'26'0,"6"-9"-15"16,-8 11-1-16,2-2 6 16,3 1 7-16,-7 0-16 15,-6 15-3 1,2-4 0-16,-12-3-3 0,-5 12 10 15,5-4-3 1,3 13-4-16,-14-9 4 0,8 6-6 16,-8-3-1-16,5-4-1 0,6-2 1 15,-5-9-2 1,8-4-6-16,-6 2-12 0,9-6-18 15,-8 12-31 1</inkml:trace>
  <inkml:trace contextRef="#ctx0" brushRef="#br0" timeOffset="55316">17918 3104 65 0,'-36'28'6'16,"6"-1"-1"-16,-13 6 19 16,-3-11 7-16,3 3-12 15,10 2-16-15,-4 0-3 16,2-9-29-16,-5 5-19 0</inkml:trace>
  <inkml:trace contextRef="#ctx0" brushRef="#br0" timeOffset="55940">17463 3196 160 0,'-17'0'27'0,"6"0"-13"15,5 7 0-15,-20-7 10 16,12 10-2-16,-15 7-15 15,9-2 5-15,-6 14-7 16,-17-8-5-16,9-3 2 0,0 15-2 16,5-15 0-1,3 5-1-15,-14-3-33 0,3 2-26 16,8-7-54-16</inkml:trace>
  <inkml:trace contextRef="#ctx0" brushRef="#br0" timeOffset="56393">16347 3295 80 0,'-37'23'25'16,"-1"2"-10"0,7-4-12-16,19 2-3 0,-19-5-11 15,11-5-37-15</inkml:trace>
  <inkml:trace contextRef="#ctx0" brushRef="#br0" timeOffset="56903">16247 3195 160 0,'-6'0'27'0,"6"0"-24"16,-3 0-3-16,0 0 0 15,-11 8 0-15,14-2 0 16,-12 9 1-16,-8-4-1 16,-3 7 1-16,-8 11 0 15,-6-4 5-15,-6 7-4 16,8 8-1-16,8-12-2 15,-12 12 1-15,8-5-20 16,2 2-25-16</inkml:trace>
  <inkml:trace contextRef="#ctx0" brushRef="#br0" timeOffset="57386">16922 3110 112 0,'0'-1'30'0,"8"1"-6"0,-16 8 2 16,-11-2 6-1,2 12-3-15,1-3-23 0,-4 9 1 16,-6-8-7-1,-4 2 1-15,3 7-1 0,-3-8 0 16,18 8 0-16,-8-11-22 0,-23 16-44 16</inkml:trace>
  <inkml:trace contextRef="#ctx0" brushRef="#br0" timeOffset="57986">15848 3127 105 0,'-10'0'36'0,"-7"8"-19"0,-6-2 7 15,3 9-1 1,-3-1-15-16,3 8 1 0,-9 4 3 15,-5-1-6-15,-6 3 0 16,8 0-2-16,-11-2-1 16,9 1-4-16,-9-6 1 15,3 6-4-15,-6-7-8 16,14 1-13-16,-5 0-24 15,-6-6-43-15</inkml:trace>
  <inkml:trace contextRef="#ctx0" brushRef="#br0" timeOffset="58361">15001 3156 121 0,'-31'21'24'0,"2"8"-11"0,-4 0-4 15,0-1 9 1,3 8-3-16,-9-10-7 16,2 1 6-16,1 2-12 15,6-8 0-15,-6 2-2 0,2-12-5 16,2 7-11-16,6-4-32 15</inkml:trace>
  <inkml:trace contextRef="#ctx0" brushRef="#br0" timeOffset="58745">14366 3206 107 0,'-57'33'20'15,"17"-12"-3"-15,0 6-9 16,5-3 3-16,-5-1 0 16,3-2-10-16,5-1-2 0,-11 7 1 15,0 3-18 1,-8-7-7-16,2 2-25 0</inkml:trace>
  <inkml:trace contextRef="#ctx0" brushRef="#br0" timeOffset="59109">13816 3185 114 0,'-26'18'4'15,"-1"9"-4"1,-12-4 0-16,9 2 12 15,-6-10 0-15,3 8 2 16,3 7-14-16,-3-3 2 16,-13 0-4-16,9 9-5 15,-3-4-67-15</inkml:trace>
  <inkml:trace contextRef="#ctx0" brushRef="#br0" timeOffset="59493">12937 3268 136 0,'-34'25'0'15,"1"0"2"-15,0 3-2 16,0-5 0-16,-7 2 0 16,4 1-4-16,0-8-23 0</inkml:trace>
  <inkml:trace contextRef="#ctx0" brushRef="#br0" timeOffset="59935">12596 3073 209 0,'-27'11'8'0,"-5"7"-2"16,1 0-3-16,-12 3 25 16,8-6-14-16,4-1 1 15,-6 12-10 1,11-4-2-16,-6 5-6 0,-11 2-5 15,9 2-51 1</inkml:trace>
  <inkml:trace contextRef="#ctx0" brushRef="#br0" timeOffset="61096">8169 849 146 0,'0'-2'34'0,"3"-2"-1"15,-6 4-3-15,0 4 3 16,-3-4-13-16,-5 0-15 15,-6 5-1-15,-6 10-4 16,8 1 0-16,-10-2 0 16,2-2 2-16,0 1-2 15,-3 5 0-15,-11-4-13 16,5 9-5-16,-8-5-31 0,6-5-32 15</inkml:trace>
  <inkml:trace contextRef="#ctx0" brushRef="#br0" timeOffset="61486">8392 1040 93 0,'-8'2'17'0,"11"-2"4"16,2-2-4-16,-5 4 0 15,0-2 8-15,-5 0-12 16,2 6-4-16,-9 9 4 15,1-2-7-15,-12 5 5 16,0 1-6-16,-14 3-5 16,11 11 2-16,-17-9-2 15,6 4 0-15,14 3 0 16,-3-10-25-16,9 0-21 0,8-8-70 15</inkml:trace>
  <inkml:trace contextRef="#ctx0" brushRef="#br0" timeOffset="61840">8815 1194 97 0,'-8'-2'10'0,"2"9"-3"0,0-3 18 16,-1 5 13-16,0-3-5 16,-13-4-15-16,14 14-5 15,-14-3-9-15,0-6 3 16,0 9-4-16,-3 2-3 15,-23 6 2-15,10 2-2 16,6 6-2-16,-10-14-1 16,1 16-29-16,12-7-32 15</inkml:trace>
  <inkml:trace contextRef="#ctx0" brushRef="#br0" timeOffset="62176">9268 1400 141 0,'-23'3'9'15,"12"15"-7"-15,-12-10 10 0,11-1 18 16,-19 4-9-16,5 5-6 0,-3 7-12 16,-8-8 0-1,0 10-6-15,11-2-13 0,-17 0-37 16</inkml:trace>
  <inkml:trace contextRef="#ctx0" brushRef="#br0" timeOffset="62545">9764 1685 146 0,'-7'0'5'0,"-3"13"0"15,-3-12 17-15,-10 16 12 0,0-12-6 16,3 12-14-16,-13 1-3 15,3-3-6-15,-13 9-3 16,10 9-4-16,-13-6 2 16,0 15-31-16,-5-4-24 0,16-11-68 15</inkml:trace>
  <inkml:trace contextRef="#ctx0" brushRef="#br0" timeOffset="62909">10078 1928 155 0,'-20'0'6'16,"17"11"-1"-16,-8-3-4 15,2-8 13-15,-11 18 3 0,3-3-12 16,-9 2-3-16,-8 11-2 15,2-5-2-15,-11 1-1 16,13 15-47-16</inkml:trace>
  <inkml:trace contextRef="#ctx0" brushRef="#br0" timeOffset="63303">10608 2126 183 0,'-7'6'8'15,"3"1"-2"-15,-8 4 8 0,1-6 10 16,-9 1-3-16,8 13-19 16,-5-12 7-16,-6 13-5 15,-6-1-3-15,-8 10 2 16,-3-1-2-16,6 5-2 15,-1-8 1-15,4 3-27 16,2 1-19-16,-2 0-52 0</inkml:trace>
  <inkml:trace contextRef="#ctx0" brushRef="#br0" timeOffset="63660">10951 2373 200 0,'-12'18'6'0,"-2"-10"-3"16,-6 5 8-1,-6-1 1-15,-1 14 9 0,-9-5-11 16,6 3-8-16,-3 0 4 0,0-4-6 16,-10 7 0-1,3-1-23-15,7 5-51 16,0-2-30-16</inkml:trace>
  <inkml:trace contextRef="#ctx0" brushRef="#br0" timeOffset="64049">11461 2560 114 0,'14'-7'3'0,"-2"14"-3"0,-4-14 10 16,-16 14-1-16,2-7 14 16,0 16 14-16,-8-3-20 15,-6 0-4 1,-6 8-8-16,12 2-3 15,-9-7 13-15,-9 8-11 16,-2-1-1-16,-9 4-3 0,11-4 3 16,-8 1-6-16,12 4 2 0,5-9-11 15,8-3-18 1,-5 10-103-16</inkml:trace>
  <inkml:trace contextRef="#ctx0" brushRef="#br0" timeOffset="64435">11832 2812 119 0,'-14'17'9'15,"-6"4"12"-15,-3-10 1 16,-6 7 14-16,5 12-11 15,-2-18-11-15,-14-4-1 0,20 22-11 16,-29-9 0-16,9 1-1 16,3-1 0-16,11-3-2 15,0 1-2-15,6-4-30 0,3 3-45 16</inkml:trace>
  <inkml:trace contextRef="#ctx0" brushRef="#br0" timeOffset="64818">12165 3002 148 0,'-20'14'23'16,"11"-2"-20"-16,-14 12-3 15,0-3 13-15,3 4 4 16,-3-6-11-16,0-4-5 16,6 12-1-16,-6-6-1 15,0 2-27-15,-5-8-65 0</inkml:trace>
  <inkml:trace contextRef="#ctx0" brushRef="#br0" timeOffset="80497">8781 295 141 0,'-6'0'7'0,"12"-5"-5"15,-9 5 10 1,6-3 22-16,-3-4-5 0,-6 11 0 15,15-8-6-15,-5 8-13 0,-20-4 4 16,19 3-9 0,-3 0-3-16,-7 0 6 0,-9 17-7 15,2-7 3 1,8 1 0-16,-17 1-2 0,12 13 4 15,-12-2-3 1,7 3-3-16,-7-2 11 16,6 0-10-16,-3 1 1 15,0 1-2-15,4-1 5 0,3-6-5 16,-13 3 2-1,9-3-1-15,0-4 4 0,8-5-3 16,1-1-2 0,-4-1 4-16,9 4-1 0,-8-6 0 15,2 1-3-15,1-4 0 16,5 1 0-16,0 0 1 15,3-7-1-15,-3 6 0 16,3-6 3-16,0 3-3 16,0-1 0-16,-3 8 0 0,-8-4 0 15,5 3 2 1,6-2-2-16,0-2 0 0,-6-5 3 15,6 6-4-15,3-6 1 16,0 0 0-16,-6 0 4 16,6-6-3-16,-3 6 2 15,-3 0-1-15,6-5 2 16,0 5-3-16,0-13-1 15,11 7 0 1,0-9-1-16,-2 2 2 0,8-3-1 16,-3 0 0-16,6-7 1 15,3 5-3-15,-6-9 2 16,0 9 0-16,6-6-4 0,-12 4 1 15,2-1 3 1,-3-1 0-16,1 2 2 0,9 2-3 16,-13-1 1-1,-1-6 0-15,8 3-3 0,0 5 4 16,-4-7-1-1,-10 8 0-15,7 2-5 0,4 2 4 16,-14 6-1 0,3-6 2-16,0 12-3 0,3-9 1 15,1 1 2-15,3-4 0 0,7 2 2 16,-1-7-4-1,-3 2 2-15,-7 9 0 0,5-6-1 16,-8 12 1 0,3-6 0-16,-6 2 0 0,11 4 0 15,-11 0-3 1,0 7 2-16,17-14 1 15,-11 14-4-15,-9-7 4 0,9-3 0 16,-6 12 0-16,14-5 2 16,-8-3-3-16,3 3 1 15,8-1 0-15,-9 3-2 16,15 1 4-16,0-2-2 15,-3 6 2-15,3-1 2 16,6 1-5-16,-12 0 1 16,3 2 0-1,-8 5 1-15,16 0 0 0,-11-10-1 16,1 8 0-16,-1-3 3 0,3-8-4 15,-6-3 1 1,15 11 0-16,-6 1-1 0,0-9 1 16,0 6 0-1,2-4 0-15,-16 4 3 0,8 3-5 16,9-5 2-1,-9 4 0-15,-5 3-2 0,-1-4 2 16,6-1 0 0,-2-3 0-16,-1 13 2 0,9-11-4 15,-9 6 2-15,-8 2 0 0,7-9-1 16,4 6 1-1,-7-4 0-15,-4-4 0 0,4 1 2 16,0 8-3 0,3-1 1-16,4-7 0 0,13 2-1 15,-11-2 3 1,11-2-2-16,13-3 0 0,-7 6 2 15,-6-9-3-15,0 11 1 16,-1-16 0 0,2 10-2-16,-16-2 3 0,10 0-1 15,-13-6 0-15,11 3 3 16,-6 3-5-16,-3 4 2 15,6-1 0-15,3-4-2 16,-14 5 3-16,-3-7-1 16,8 4 0-16,3 1 1 15,-11 3-2-15,2-3 1 16,-2-5 0-16,-6 11-4 0,3-6 3 15,-3-2 1 1,6-1 0-16,-6 5 1 0,-9 2-2 16,9-7 1-1,0 2 0-15,-6 10 0 0,-2-7 2 16,-4 5-2-1,-2-1 0-15,-3 9 2 0,5-9-3 16,-5 3 1 0,-3 9 0-16,-3-5 0 0,6-2 2 15,-3 6-2-15,3-3 0 16,-3-3 3-16,0 2-4 15,5-3 1-15,-2-1 0 0,-3 2 0 16,6 4 2 0,-15-4-2-16,6 4 0 0,9-1 4 15,-5 2-4 1,-1 1 0-16,0-4 0 0,0 0 0 15,10-6 0-15,-6-3 0 16,-4 3 0-16,13 2 3 16,7-8-4-16,-10 6 1 15,1-2 0 1,2-9-1-16,7-1 1 0,-10 13 0 15,10-13 0 1,3 0 2-16,1 0-3 0,-11 0 1 16,7 0 0-16,0 5 0 15,-6 2 2-15,2 4-2 16,-3-4 0-16,4-1 2 0,3-9-2 15,-3 3 0 1,6 3 0-16,0-3-4 0,-3 0 4 16,4-6 0-1,-8 9 0-15,8-3 2 0,3-10-2 16,9 5 0-1,7-4 1-15,-13-6-2 0,20 7 2 16,-17-17-1 0,17 3 0-16,-4-3 0 0,0-5-1 15,1 7 1-15,12-6 0 0,-8-2-1 16,-8 7 2-1,3-7-1-15,-3 8 0 16,3 2 2-16,-9 8-3 16,0-13 1-16,9 0 0 0,-3 2-2 15,0 6 3 1,-3-4-1-16,-6 11 0 0,-8 4 2 15,8 2-2-15,-11-6 0 16,0-1 0-16,-3 6-1 16,11 1 2-16,-11-11-1 15,6-2 0-15,-3 10 2 16,8-2-4-16,-8-11 2 15,0 15 0-15,-3-1-1 16,0 0 2-16,0 1-1 16,6 6 0-16,-6-9 3 15,3 2-4-15,0-7 1 16,-9 10 0-16,9-1 3 0,-6 5-1 15,-3-5 1 1,6-1 5-16,-3 1-6 0,-5 0 5 16,2 9-7-1,0-11 1-15,-2 7 2 0,-4-10 0 16,9 10-1-1,-14-1 2-15,6-3 1 0,-12-2-2 16,8 3-3 0,4 1 1-16,-12-1 3 0,6-4-2 15,-9 7-2-15,9-3 0 0,-6 0 5 16,3-5-5-1,3 5 0-15,5-9 1 0,-8 9 7 16,3-7-8 0,4 5 3-16,-3-1-2 15,5-12 5-15,-12 18-6 16,10-6 0-16,0 1 0 15,-7-5 0-15,7 2 2 0,-7-5-2 16,7 5 0-16,-17-5 3 16,14 11-4-16,-4-8 1 15,-3 2 0 1,10 4 1-16,2-1 1 0,-5-4-2 15,6 5 0-15,0-13 6 16,-6 8-7-16,5-4 1 16,-4 2 0-16,-2-7 2 15,3 10-1-15,-15-7-1 16,15-1 0-16,-9 5 5 0,0 4-6 15,0-1 1 1,-3-2 0-16,0 2-2 0,9 2 3 16,6-1-1-1,-9-1 0-15,5 5 2 0,1 3-3 16,0 0 1-1,-9-7 0-15,-3 6-2 0,6-6 4 16,-3 1-2 0,-6-2 0-16,12-2 2 0,-17-5-3 15,8 4 1-15,3 5 0 0,-8-6-1 16,22 9 2-1,-11-8-1-15,0 4 0 0,8 4 3 16,-5-2-4 0,0-2 1-16,7 1 0 0,6 1-3 15,-11 7 4 1,-2-4-1-16,3 4 0 0,8-2 2 15,-4-2-3-15,0 4 1 16,10-8 0 0,-13 4-1-16,9 4 2 0,-2-4-1 15,-8 4 0 1,2-2 2-16,-2 0-4 15,8 4 2-15,-1-4 0 0,4-4-5 16,3 4 5 0,-7 9 0-16,1-6 0 0,-8 12 2 15,8-5-4-15,2 1 2 0,1 16 0 16,3 3-1-1,-7 10 1-15,-2-1 0 0,5 8 0 16,-6-13 3 0,-3 14-5-16,3 3 2 15,0 2 0-15,-10-2-5 16,14-1-1-16,-1-3-11 0,-3-4-26 15,1 1-29 1,-2 1-54-16</inkml:trace>
  <inkml:trace contextRef="#ctx0" brushRef="#br0" timeOffset="82197">10015 1129 224 0,'3'0'8'16,"8"0"-3"-16,-2 9-1 0,11-3 16 15,-3 2 3-15,9 2 11 16,8 8-9-16,1-6-8 15,8 6-9-15,0 0-5 16,-3 3-2-16,14 4 3 16,-5 0-3-16,8 1 2 15,-5 7-3-15,5-6 0 16,-11-1 0-16,0-1 3 15,-6-3-3-15,-1-1 0 0,-12 1 0 16,9-4-1 0,-13 2 1-16,7-8 0 0,-3 1-1 15,2-1 4 1,-6-5-3-16,-6 0 0 0,9-14 1 15,-3 11-1 1,0-8 1-16,-12 4-1 0,-8-5 0 16,-3 5 3-1,0 0-1-15,0-2-1 0,-6-2 2 16,3-8-2-16,-11-3-1 0,3 15 0 15,-4-19 0 1,4 6 2-16,-12-3-2 0,11-16 0 16,-16 14 1-1,16-5-3-15,1-1 2 0,-1 3 0 16,-2 13 0-1,4-9 3-15,3 6-3 0,1-1 0 16,0 0 0 0,2 4-1-16,4-2 1 0,-10 5 0 15,4-5 0-15,6 5 3 16,-4 5-1-16,8-7-2 15,-8 14 2-15,8-7-2 16,-4-7 0-16,0 14 0 16,0-7-2-16,0 0-1 15,16 12 3-15,-16-1 0 16,4 2 0-16,11 5-2 15,-4 1 2-15,6-1 0 0,2 3-1 16,5 12 3 0,-9-2-3-16,5-5 1 0,-6 10-4 15,0-11 0 1,-5 3 1-16,0 1 0 0,-9-10 3 15,5-4-3 1,-13 1 3-16,2-16 0 0,0 1 1 16,-17 5 6-1,6 0-7-15,-23-8 3 0,17-2 3 16,-20 8-5-16,6-10 3 0,5-4-4 15,-5-1 2 1,1-4-3-16,-1 8 1 0,11 2-2 16,13-2-5-1,-7 7-16-15,13-2-13 0,10-1-24 16,17-15-109-1</inkml:trace>
  <inkml:trace contextRef="#ctx0" brushRef="#br0" timeOffset="83011">10985 674 198 0,'6'-6'3'16,"3"-16"-3"-16,19 8 6 0,-19 2 11 16,11-2 3-1,20-7-7-15,-6 3-7 0,-2 7 1 16,-12 0 9-1,3-1-5-15,0 1 3 0,-9 11-13 16,-11 0 2 0,0 9-1-16,3 3 0 0,-12 22 4 15,-11 13 1-15,8-7-6 16,-2-4 1-1,-1 6-2-15,-2 9 1 0,-3 5-1 0,-3-4 0 16,5-9 0 0,-5-4 0-16,9-9 3 15,8-6-3-15,3-16 0 16,3-1-2-16,5-7 1 15,12 0 2-15,-2-10 1 16,19-6-1-16,-6-9 2 16,-2 7-3-16,11-18 0 15,-8 4 2-15,5 1-5 16,-14-4 4-16,-3 1-1 15,-6 3 1-15,-8 1 2 16,-6-6 0-16,-6 7 1 16,-2-2-1-16,2-2 2 0,-11 3-5 15,11 12 0-15,6 8 10 0,-9 0-10 16,9 10 4-1,-8-1-4-15,16 2 1 0,-8-2-3 16,12-10 1 0,14 9 1-16,14-8-1 0,11 2 4 15,-5-8-3 1,17 6 0-16,-14 10-4 15,10-11-7-15,1 6-23 0,-11 8-3 16,5 3-29-16,-31-3-56 16</inkml:trace>
  <inkml:trace contextRef="#ctx0" brushRef="#br0" timeOffset="85771">11226 168 188 0,'3'-3'29'0,"8"3"-29"0,4 0 25 16,2-10 8 0,6 10-3-16,-6-6 0 0,9 0-16 15,2 6 4 1,-5-2-7-16,17 2-10 0,-14 0 5 15,10 0-6-15,0 2 0 16,10 2 0-16,11-4 3 16,-8 2-3-16,1 3 0 15,10 0-1-15,-17-15-1 16,6 15-3-16,-20-10 2 15,5 5-1-15,-17 0 5 16,-8-2-1-16,-3-4 0 16,-6 8 1-16,8-2-3 15,-2-2 2-15,-12 2 0 16,6 0 3-16,0 0-2 0,0 0 4 15,-8-5-5 1,-4 5-2-16,4-7-1 0,-10 3 2 16,-10-1 1-1,13 5-2-15,-13-9 1 0,-1 9-3 16,-8-6-13-1,11 8 7-15,20-2 8 0,12-5-2 16,-12 8-25 0,12-9 10-16,20 6 10 0,5-13 8 15,-5 13 0-15,0-11-13 0,-3 11 14 16,8-12-2-1,-19 16 2-15,5-4 3 0,-17 0-2 16,0 0 5 0,0 8 2-16,0-16-4 0,-3 20 12 15,0-5-2 1,-14 4-9-16,3 7 6 0,-6-4-9 15,5-5 5-15,7-4-6 16,-15 7 3-16,10-6-7 16,-6 6 3-16,-5 3-22 15,17-3-17-15,-12 10-49 16</inkml:trace>
  <inkml:trace contextRef="#ctx0" brushRef="#br0" timeOffset="87311">11719 10 102 0,'0'0'14'16,"7"-6"1"-16,-14 9 8 0,7-3 8 15,7 0-4 1,-7 0-16-16,-4 6 5 0,4-12-7 16,13 6 1-1,4 0 7-15,-4-3-10 0,20 6 5 16,-23-10-2-1,17 7-8-15,-1 0 12 0,-3-1-10 16,7 2-3 0,-3 6 4-16,-4-4-3 0,6 0-2 15,-6-3 0-15,0 3 2 0,-12-1-6 16,-8-2 4-1,-3 3 0-15,0-3-3 0,-3 0 6 16,-8 15 0 0,2 1 1-16,-14-1-1 0,3 9 0 15,-3-10-3 1,-8 4 0-16,12 0 1 0,6 2 1 15,-4-1-2-15,8-1 0 16,-5 2-28-16,4 7-30 16,3 8-84-16</inkml:trace>
  <inkml:trace contextRef="#ctx0" brushRef="#br0" timeOffset="89157">12509 3665 218 0,'5'-4'0'0,"7"-2"4"0,11-4 11 15,-3 5 13 1,7-6-12-16,9 8-3 0,1-7-11 15,-8 10 4 1,8 0-3-16,2 0-2 0,-6-2 7 16,20-7-7-1,0 9 0-15,14-8 0 0,2 9 1 16,-6-6-2-16,9 5 0 0,5-9 3 15,3 12-6 1,6-6 3-16,-17-1 0 0,0 14-1 16,0-10 4-1,-12 0-3-15,12 0 0 16,-16 3 1-16,0-3-3 15,0-3 2-15,2 6 0 0,-1-6-1 16,15 0 3 0,-3-4-2-16,8 6 0 0,6-3 1 15,-2 4-3-15,-1-6 2 16,-2 12 0-16,-1-2-2 15,-12-8 4-15,4 9-2 16,-3 2 0-16,0-7 1 16,0 3-4-16,-3 4 3 15,-5-20 0 1,19 13-1-16,-11-9 3 0,9 6-2 15,-6-3 0-15,8 1 2 0,1-8-4 16,14 26 2 0,17-10 0-16,0-3-2 0,-16 0 4 15,8 0-2 1,-9 2 0-16,5 4 0 0,-2-6-2 15,-12 3 2 1,9 1 0-16,-3-8 0 0,-9 1 2 16,5 6-2-1,-16-9 0-15,7 6 2 0,3 3-5 16,-7-6 3-16,-9 3 0 0,6 0 0 15,17 3 2 1,-34-3-2-16,11-3 0 0,-3 9 1 16,1-12-3-1,13 16 2-15,-5-14 0 0,-6 9-1 16,6-5 3-1,3 0-2-15,7-1 0 16,10-6 2-16,-11 10-3 16,-5-9 1-16,-11 1 0 15,-19 2 1-15,3-4 1 0,-9 4 5 16,1-3-2-16,2 6-3 15,-11-15 0-15,-3 22-2 16,8-17 0-16,-5 8 1 16,0-8 1-16,11 14 0 15,-14-11-2 1,0 7 4-16,-6 0-3 0,-11-1-1 15,2 1 0-15,-2 1 9 0,-12-1-8 16,9-1 7 0,0 1 0-16,-9 0-7 0,6 0 10 15,0 0-3 1,3 0-2-16,-6 0 8 0,-2-7-9 15,-4 1 5 1,-5 1-7-16,-18-6 0 0,-5 11-4 16,-12-10 1-1,-5 10 0-15,14-4-1 0,-6 1 1 16,-6 0-4-16,21-4 3 15,16 6-1-15,7-6-2 16,5 7 1-16,6 0-9 16,5 0 3-16,18-9 0 15,14 3 8-15,12-1 0 0,11 7-17 16,6-5 15-1,-12-1-2-15,-14 4-5 0,0 2 9 16,-12 0 0 0,1 0 1-16,-9 0 3 0,3 0-2 15,-18 2 5 1,-8 2-2-16,0-4 5 15,0 7 13-15,-20 6-1 0,3 8-5 16,-17-3-1-16,-4 9-13 16,-5-4 7-16,6 4-9 15,0-1 0-15,5 8-4 16,-2 4-14-16,-6 5-40 0,11-29 0 15,-5 13-52 1</inkml:trace>
  <inkml:trace contextRef="#ctx0" brushRef="#br0" timeOffset="90311">12606 3525 156 0,'0'-3'9'0,"13"8"-7"16,-6-5 2-16,-1 3 13 15,4 0 13-15,0 4-6 16,13-17 3-16,-3 13-12 16,3 1-12-16,0-4 0 15,-10 0-1-15,-3 3-2 0,-6-3 0 16,-1 0 3-1,-6-3 0-15,3 3 1 0,-4 3 2 16,-2-10 13 0,2 11-9-16,-2-8-5 0,-4 4-5 15,7 0 2 1,-7 0-3-16,-3 0 1 0,-4 4 0 15,-9-1 0-15,-14 5 2 0,3 10 1 16,-18-5 10 0,4 5-1-16,8-4 9 0,8-2-10 15,7 2-6 1,19-4 2-16,-2 8-4 0,11-13-1 15,-3-2-2 1,11 3 4-16,-8-1 0 16,0 8-4-16,0 3 0 15,3-8 8-15,3-6-7 16,0 6 4-16,17-6-2 15,-6 6 1-15,17 3-3 0,6-11-1 16,-1 11 0 0,8-3-2-16,-8-2 2 0,0-2-11 15,-2 6-31-15,-7 1-18 0,9-4-1 16,-2 1-96-1</inkml:trace>
  <inkml:trace contextRef="#ctx0" brushRef="#br0" timeOffset="107388">9767 750 114 0,'4'-3'14'0,"-8"3"-8"15,4 0-1-15,0-5-1 0,-3 5 9 16,3 0 1-1,0-2-5-15,-4 4 1 0,4-2-6 16,0 0-1 0,0-2-3-16,0-2 2 0,0 4-2 15,-3 0 0 1,3 0 0-16,3 0 2 0,-6-7 0 15,6 6-1 1,-6-3 10-16,3 4-2 0,0 0 6 16,0 0-9-16,-6-3-1 15,6 3 1-15,0-10-5 16,-4 9 1-16,-3-6-2 15,4 1 3-15,0 1-4 16,3-2 1-16,-3-7 0 16,-7 14 4-16,10-10-3 15,-4 10 0-15,-2-8-1 16,6-3 3-16,-3 4-4 0,-7 1 1 15,10 1 0 1,0 1 2-16,0 1 0 16,-10 6 0-16,0-9-2 0,3 12 1 15,-3-6 0-15,4-6-1 16,9 3 0-16,-6-2 4 93,3 2-4-93,-4-5 4 16,4 8-4-16,4-5 2 0,-8 8-5 0,4-6 3 0,0 6-1 0,4-6 0 0,-8 6-4 0,8 3 5 0,-1-6-1 0,17 0-2 0,-7 4 2 0,13-8-10 62,-12 8 2-62,2-1 5 0,1 11-14 0,9 8-5 0,-6-8-18 0,-7 1-1 0,13 3 21 0,5-10 8 16,-11 1 2-16,6 3 7 0,-9-12 4 16,3 11 1-1,-11-11 4-15,5 0-4 0,-5 5-1 16,11-5 0-16</inkml:trace>
  <inkml:trace contextRef="#ctx0" brushRef="#br0" timeOffset="108042">8504 870 56 0,'-11'13'9'0,"5"1"8"0,-8 1-1 16,14 0-4 0,-9-2 2-16,3-6-7 0,2 5-1 15,4-9 5-15,-4 5 1 0,-2-4-1 16,6-8-5-1,0 4 1-15,0-1 4 0,10-2-8 16,-14-4 10 0,21-12-13-16,-6 1 2 0,-2-2-2 15,1 2 0 1,0-5 0-16,0 5 0 0,-3 1 3 15,5-12-2 1,-5 10 1-16,6-9 0 0,-6 6-1 16,-7-6-1-16,13-1 0 15,-3 11-2-15,-10 3-11 16,20 2-66-16</inkml:trace>
  <inkml:trace contextRef="#ctx0" brushRef="#br0" timeOffset="110038">14100 2355 72 0,'-6'-6'27'16,"6"6"-23"-16,6-5-4 0,-9 5 0 16,3 2-1-1,8-4 1-15,-8 2 0 0,0 0-2 16,0 2 2-1,0-2 0-15,0 0 5 0,0 0 10 16,0 0 8 0,0 0 3-16,0-5 2 0,0 10-16 15,0-5-11-15,12 0 2 16,-1 5-3-16,-11 3 0 15,3-3 4-15,-3 4-3 16,0 9 3-16,9-3 1 16,-9-1-4-16,0 11 5 15,-3-4-3-15,-6 5 3 16,15 3 3-16,-12-11-6 15,6 19 4-15,-11-13-6 16,5 4 2-16,12 15-4 16,-6-7 1-16,3 5 0 15,5-18-1-15,4 7 3 16,-12-6-2-16,8 1 0 15,-2-11 2-15,-3 4-5 16,3-9 3-16,-9 3-1 16,9-6-2-16,-6-4 1 15,0-2 2-15,5-6 0 0,4 10 2 16,-9-16-2-16,6-3 0 15,-6-3 0-15,0 4 3 16,-6-7 0-16,6-4-1 16,0-2 1-16,0-2 0 15,0-10-4-15,6 3 1 0,8 2 0 16,-14-5 0-1,0 5 2-15,6 5-2 0,2-2 0 16,-8-1 3 0,0 25-2-16,-8-4 4 0,16 8 2 15,-16 0-5 1,8 1-2-16,0 4-1 0,-6 28 0 15,0-7 1 1,-2 19-2-16,-1-9 2 0,3 6 0 16,6-17-1-16,-5 12 3 0,5-11-2 15,0 7 0 1,0 6 1-16,11 3-4 0,-8-3 3 15,-3-15 0 1,14 3-2-16,-14-12-3 0,9-1 5 16,-1 0-1-1,-8-9 1-15,0 1-1 0,0-1 1 16,0-4 0-16,0 4 4 15,0-14-1-15,0 4-2 16,-8-4-1-16,16-3 2 16,-8-10-5-16,-11 4 3 15,17 7 0-15,-12-19 3 16,17 4-1-16,-22 0-1 15,11 0 0-15,6 1 1 16,-6-1 3-16,-12-5-3 16,18 0-2-16,-6 2 10 15,-6-9-9-15,6 2 4 0,-8 7 4 16,2 4-6-1,0-9 2-15,6 12-5 0,0-5 0 16,-3 10-1 0,6-7 4-16,-6 4-3 0,3-6 0 15,3 8 2 1,-3 8-3-16,-3 4 1 0,3 9 0 15,3-7 0 1,-6 7 3-16,3 0-3 0,3 0 0 16,-6 0-4-16,6 7 3 0,9-7-1 15,-1 9 2 1,15-3-3-16,5 21-5 0,-2-26-8 15,8 12-5 1,-2-4-25-16,25 3-41 0</inkml:trace>
  <inkml:trace contextRef="#ctx0" brushRef="#br0" timeOffset="110750">14277 2278 158 0,'-8'0'32'15,"22"-3"-19"1,-14-4 6-16,3 7 22 0,3-13-20 16,2 13-13-16,1-4-8 15,11 8 1-15,11 1-4 16,1 1 3-16,22-6-8 15,-5-6 3-15,0 1-14 16,5 5 10-16,-8-4-15 16,3 8-58-16</inkml:trace>
  <inkml:trace contextRef="#ctx0" brushRef="#br0" timeOffset="111132">14289 2215 69 0,'-12'0'86'0,"24"0"-63"0,-15-7-21 15,-3 7-2 1,6 7 11-16,20-7 13 0,3 0 11 16,14-7-20-1,9 6-12-15,14-12 3 0,-5-1-4 16,-6 8-2-16,18-7 0 0,-11 13 0 15,-3 0-2 1,-10 7-37-16,3 1-46 0</inkml:trace>
  <inkml:trace contextRef="#ctx0" brushRef="#br0" timeOffset="113584">14194 2187 180 0,'0'7'34'0,"-3"-7"-25"0,6 0 2 16,-6-7 12-1,3 20-14-15,6-26-3 0,11 20 4 16,-5-1-6-16,5 12 6 15,-3-21-10-15,15 6 0 16,-3 9 3-16,5-5 0 16,-8-14-3-16,14 21 0 15,1-19 2-15,5 3-3 16,0 2 1-16,5 0 0 15,-2-12-1-15,3 17 3 16,-6-10-2 0,0 10 0-16,0-10 1 0,-10-5-4 15,10 16 3-15,-10-15 0 0,-6 9-1 16,8-4 2-1,2 11-1-15,0-14 0 0,-5 14-8 16,-1-10 7 0,4 9-2-16,2-12 3 0,3 9-2 15,-11-3 2 1,2-3-1-16,-8 3 1 0,6 6-7 15,-12-12 5 1,3 12 2-16,0-6-3 0,0 0-4 16,0-6-7-16,3 1 10 0,3 10 0 15,-9-5-6 1,12 0-4-16,-9 0-15 0,-6 6 10 15,3 1 17 1,-14-2 4-16,3-9-2 0,-9 8 4 16,6-4-1-1,0 0 6-15,0 0-7 0,2 3-1 16,1-6 3-16,-3 3-3 15,0-5 1-15,0 5-2 16,-3 1 2-16,0 3 0 16,14-4-1-1,-11 0-1-15,11 3 1 0,-2-3 0 16,2 0-1-16,-4 6 0 15,-7-12-7-15,1 15 5 16,-1-14-3-16,-3 5 5 16,0 0-2-16,3 2 3 15,0-2-1-15,11-2 0 0,-11 13-4 16,3-20 3-1,4 9-1-15,-10 0 2 0,0 0 3 16,-3 0 1 0,-4 3 3-16,1-3-7 0,-4 6-18 15,0 6-37 1</inkml:trace>
  <inkml:trace contextRef="#ctx0" brushRef="#br0" timeOffset="117666">9823 797 105 0,'-6'-4'30'0,"12"8"-14"16,-6-4-2-1,3 0 15-15,-6 0-1 0,6 0-14 16,-3 0-6-16,0-4-8 0,0 8 2 15,0-4 3 1,-3 5-5-16,13-3 9 0,-10 9-1 16,10-11-6-1,4 0 5-15,-5 0-5 0,25 0 0 16,-14 0 2-1,-5 0-2-15,2 5-1 0,6-5-1 16,-15 8 1 0,4-8-3-16,-6 6 2 0,11 1 0 15,-3-5 0-15,-11 9 2 16,6-7-2-16,-1-1 0 15,4 1 0-15,-4 3-3 16,-5-9 3-16,0 8 0 16,0-10-3-16,0 8 5 15,0-4-2-15,-3 0 0 16,0-6 0-16,5 8 1 15,-2-2 0-15,-6-2-1 0,6-1 2 16,-11 1 0 0,8-5-1-16,0 7-1 0,-3-6 1 15,6 6-3 1,-6 0 2-16,0 0 0 0,3-16-1 15,-12 11 4 1,4 5-3-16,2-5 0 0,0-1 1 16,-5 1 0-16,5-2 0 15,-8-8 0-15,11 6 1 16,-3-7 0-16,3 8 1 0,-5-16-3 15,2 17 1 1,3 2-2-16,-3-9 1 0,-8 10 0 16,8 4 0-1,-8-3-4-15,-3 10 0 0,8-7-8 16,-2 0-12-1,8-4 0-15,-6 8-44 0</inkml:trace>
  <inkml:trace contextRef="#ctx0" brushRef="#br0" timeOffset="132428">15322 4251 103 0,'-3'3'156'16,"0"-3"-156"-16,12 0-4 15,-6 8 3-15,3-1 1 16,2 4 13-16,1 2-2 16,8-8 1-16,-8-5-3 15,5 10-5-15,-3-5 5 16,-8-5-7-16,6 0 2 15,-6-5 5-15,5 5-7 0,1-7 4 16,-6-4-6 0,5-2 2-16,1-5-1 0,-9 4 0 15,0 2-1 1,-9 1 1-16,-2-7 3 0,-6 2-5 15,5 11 1 1,-19 2 0-16,8 6-2 0,-6-3 2 16,-5 8 0-1,5-2 0-15,3 6 1 0,9-12-1 16,6 9 0-16,5-5-1 0,-14 15-3 15,11-4 4 1,-2-2 0-16,2 13-1 0,1-12 1 16,16 14 0-1,-22-13 0-15,20 9-4 0,2-9 2 16,1 12 0-1,2-7 1-15,-2-8-1 0,2 19-2 16,12-20 2 0,-8 7-2-16,10-8-8 0,-5 8 5 15,12 7-5-15,-6-10-6 16,5-8 5-16,-8 9-4 15,3 7 9-15,-3-7 5 16,-3-6-7-16,3 17 8 16,-6-7-1-16,-3-7 3 15,1 6 0-15,-1 15-26 16,-8-18-7-16,-3-9 33 15,-9 9 4-15,6-8 7 0,-3 4-7 16,3-3-1 0,-3-3 8-16,0-3-2 0,-5 6 3 15,-1-6-3 1,3-3-7-16,-14 6 4 0,9-6-5 15,-6 7 0 1,-9-7 4-16,6 0-5 0,-9 0 11 16,6-7 0-1,-14 1-5-15,14 3 3 0,-3 0-2 16,3-3 0-16,3-3 0 0,6 4-7 15,-3-2 5 1,8 1-5-16,-5 3 1 0,5-5-3 16,-5 2 3-1,8-7-1-15,-2 1 0 0,2 6-2 16,6-12-5-1,-3 7-14-15,3-4-20 0,-11-6-8 16,2 13-10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44:05.0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5 278 0,'3'3'20'16,"-3"-14"-16"-16,-3 19-1 15,6-8 23-15,7 0-10 16,-23 0-13-1,22-4-3-15,-22 4 0 0,17-4-7 16,-1 8-20-16,10 3-49 16,-1-4-62-16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44:07.9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1937 132 0,'32'-1'24'15,"-8"-4"18"-15,4 2-11 0,-17 3-9 16,5-4-12 0,-2 8-1-16,0-12 10 0,27 3-11 15,-13 4 10 1,17-7-8-16,-14 4-10 0,8 1 7 15,-2-4-6 1,6-1 2-16,-2 4 5 0,7 4-8 16,-9-7 3-1,-5 4 1-15,14 3-1 0,8-12 0 16,0 2 0-16,-1 3-1 15,5-2 0-15,-3 9 0 16,10-9 1-16,19 5 1 0,-3 1-1 16,5-2-3-1,-9-12 0-15,35 14 0 0,18-13-1 16,-13 4 3-1,-6-1-2-15,-9 4 0 0,4 2 1 16,-19 0-3 0,-6 2 2-16,-16-2 0 0,-15 14-4 15,-15-2 4 1,-1-4 0-16,1 5-2 0,39-3 3 15,36-12-2-15,-5 9 1 0,7-1 0 16,-20-4-1 0,20 2 2-16,8 3-1 0,3-4 0 15,12 4 1 1,-5 0-2-16,4 4 1 0,-12-22 0 15,15 14-2 1,-10-3 4-16,12 0-2 0,-13 4 0 16,0 3 0-16,-16-5-1 15,40-2 1-15,-44 10 0 16,-12-9-2-16,8 16 3 15,-24-14-1-15,21 4 0 16,-5 9 2-16,4-14-4 16,12 5 2-16,12 5 0 15,5-14-1-15,-5 13 2 16,-5-4-1-16,-2 8 0 15,-6-8 1-15,-3 0-1 16,-7 7 0-16,3 0 0 0,-19-3-2 16,10 7 3-1,-15-8-1-15,16 9 0 0,-3-11 2 16,7 12-3-1,-9-10 1-15,10 6 0 0,-12 7-1 16,22-6 2 0,-31 2-1-16,65-6 0 0,-26 7 2 15,26-7-3 1,4 10 1-16,-10-10 0 0,-3-6-3 15,-8 0 4-15,20 7-1 0,1-11 0 16,7 4 2 0,-17 4-3-16,6 6 1 0,0-7 0 15,-9 2-1 1,-4-1 2-16,-1-1-1 0,7 6 0 15,-10-8 2 1,-2-1-3-16,8 0 1 0,-6-1 0 16,-5-5-1-16,1 6 2 15,-16-3-1-15,2 6 0 16,-15-9 2-16,9 9-3 15,1 6 1-15,-13-15 0 16,19 6-2-16,-1 6 3 16,-10-6-1-16,-13 1 0 15,-7-1 1-15,32 0-4 16,-27 4 0-16,10-4-24 15,5 8-8-15,-24 10-40 16</inkml:trace>
  <inkml:trace contextRef="#ctx0" brushRef="#br0" timeOffset="961">1397 1888 262 0,'-7'4'20'15,"14"-1"-9"-15,-7-3 1 0,-7 7 28 16,7 5-6-1,-10 20-3-15,-18-7-5 0,-7 18-17 16,0-7 2 0,1-4-11-16,-21 15 6 0,10-11-7 15,-11-3 1 1,1 3-1-16,6-4 1 0,-10 8-21 15,-10 8-10 1,-3-17 5-16,20-14-9 0,20-5 13 16,4-5-44-16,25-7-47 0</inkml:trace>
  <inkml:trace contextRef="#ctx0" brushRef="#br0" timeOffset="1262">2911 1750 253 0,'0'13'0'16,"-7"-4"3"-16,-6 20 13 15,-19-4 6-15,4 12 8 16,-13-1-8-16,10-4-4 16,-5 12-2-16,-8 6-16 0,-1-8 1 15,1-2-1 1,-3 1-1-16,6-10-11 0,21-9-12 15,-8 5-16-15,13-2-5 16,10-19-30-16,29-3-41 16</inkml:trace>
  <inkml:trace contextRef="#ctx0" brushRef="#br0" timeOffset="1552">3936 1838 240 0,'-24'3'2'16,"4"4"8"-1,-4 12 12-15,-4-2 10 0,-20 23-8 16,-1-14-13-1,18 12 14-15,-14 2-12 0,-3 4-12 16,9-9 2-16,-6 6-3 0,6-5-1 16,11-14-1-1,4 0-17-15,11-6-6 0,13-7-20 16,24-9-28-1,12-4-22-15</inkml:trace>
  <inkml:trace contextRef="#ctx0" brushRef="#br0" timeOffset="1802">5150 1794 246 0,'-8'3'18'0,"12"-3"1"16,-13 0 14-16,-27 14-9 15,12-2 17-15,-7 10-23 16,6 3-9-16,-16 4 4 16,2 3-12-16,8-4 1 0,-14 10-2 15,-3-7-1 1,3 8-1-16,-3-2-6 0,-4-12-17 15,13 0-3 1,26-8-32-16,6 4-37 0</inkml:trace>
  <inkml:trace contextRef="#ctx0" brushRef="#br0" timeOffset="2082">6318 1801 213 0,'-19'9'19'16,"-1"-8"-7"-16,7 11 3 0,-22 17 13 15,-6-2-1 1,9-4-11-16,-7 6 7 0,6 7-6 15,-2-10-14-15,-10 1 0 16,-3 10-3-16,-4-12-3 16,13 0-3-16,-10-3-14 15,21-11-7-15,15 0-30 16,10 3-89-16</inkml:trace>
  <inkml:trace contextRef="#ctx0" brushRef="#br0" timeOffset="2364">7793 1823 123 0,'-45'10'124'0,"5"9"-121"0,-3 17 7 16,-18-14 34-16,1 10-8 16,8-3-12-16,4 3-7 15,-4 0-12 1,7 0 0-16,-11 2-5 0,25-3-4 15,-4 2-1-15,-3 0-17 0,7-16-7 16,10 8-11 0,1 1-38-16,-4-17-43 0</inkml:trace>
  <inkml:trace contextRef="#ctx0" brushRef="#br0" timeOffset="2664">9142 1873 91 0,'-39'6'167'16,"-2"-1"-158"-16,9 17 7 15,-12-14 11-15,-5 24 6 16,1-7-17-16,-8-3-4 0,1 13 1 16,6-3-12-1,5 5 1-15,-16 6-2 0,5 1-10 16,-10-9-2-1,1 2-4-15,24-9-6 0,21-14-14 16,10 7-36 0,9-16-37-16</inkml:trace>
  <inkml:trace contextRef="#ctx0" brushRef="#br0" timeOffset="2964">10388 2129 265 0,'-61'22'10'0,"22"3"-10"16,-2-3 5-16,17-11-4 16,20-1 5-16,-16 5-6 15,9 0 2-15,3 5-5 16,-16-5-2-16,0 4-17 15,3-9 0-15,8 5-20 16,6-11-30-16</inkml:trace>
  <inkml:trace contextRef="#ctx0" brushRef="#br0" timeOffset="3236">12090 1924 279 0,'4'4'0'0,"-1"-17"-1"0,1 22 1 16,-39-5 25 0,-14 18-3-16,14-10 13 0,-22 10-6 15,10 13-18 1,-14-4 1-16,1 1-12 0,1 1 0 15,1 3-1 1,-5-3-10-16,7 2-14 16,1-14-2-16,14 14-6 15,24-26-26-15,23 17-78 0</inkml:trace>
  <inkml:trace contextRef="#ctx0" brushRef="#br0" timeOffset="3466">13087 2032 201 0,'-16'10'3'0,"-5"1"0"0,-14 8 24 15,-6 2-1-15,2 9-6 16,-5-8-19-16,-5 12 2 16,-6-1-3-16,2-1-39 15,-6 0-58-15</inkml:trace>
  <inkml:trace contextRef="#ctx0" brushRef="#br0" timeOffset="4016">9942 2041 259 0,'-3'-6'17'0,"6"6"-16"15,-3 0 14-15,-3 6 22 16,-1-5-9-16,-16 14-13 16,-16 17-14-16,-1 5 7 0,-15-1-6 15,9 11 3 1,-12-7-7-16,-14 7 2 0,4-11-8 15,2 7 4 1,31-16-22-16,15-8-7 0,1 0-18 16,16 2-33-1,5-14-31-15</inkml:trace>
  <inkml:trace contextRef="#ctx0" brushRef="#br0" timeOffset="4419">11390 1906 204 0,'-13'8'12'0,"5"6"-4"0,-20 4 22 16,4 3 11-1,-17 0-10-15,10-3-17 0,-14 17 6 16,-14-9-18 0,14 11 0-16,-35 4-4 0,-11 15-20 15,-2 9-38-15,-11-7-96 16</inkml:trace>
  <inkml:trace contextRef="#ctx0" brushRef="#br0" timeOffset="6322">4445 235 232 0,'4'-22'8'0,"7"16"6"16,6-10 1-16,-13 10 7 15,-4 1 10-15,3 2-12 16,5 3-8-16,-19 11 5 15,14-14-13-15,-6 3 0 16,3 9 3-16,0 13-5 16,-13 17 9-16,5 1-11 15,8 1 2-15,-3 16 1 0,-5 4 0 16,-1-6-3-1,9 3 0-15,0-5 3 0,0 11-3 16,0-20 0 0,0 10 0-16,-11-4-2 0,11-6 4 15,0 3-2 1,-4-1 0-16,4 8 3 0,0-10-4 15,0-1 1 1,0-3 0-16,4-1 1 0,-4-3 1 16,0-4-2-16,0 12 6 0,0 0-5 15,0-2 3 1,-4-10-4-16,-5 2 0 0,18-3 4 15,-22-5-3 1,13-17 1-16,4 10-2 0,-15 3 4 16,11 3-4-1,0-9 0-15,7-3 0 0,-18 5-1 16,15-18 3-16,-4 4-2 15,7-8 0-15,-14 12 5 16,7-12-5-16,0 4 0 0,0 4 0 16,0-8-5-1,-4 8 4-15,8-4-7 0,-8 3 1 16,-4 0-6-1,8 9 11-15,0-2 2 0,-9-7-2 16,18 1-2 0,-9 11 3-16,0-15 1 0,0-10 0 15,0 13-3 1,0-11 2-16,0 8-4 0,0 0-16 15,8-21-2-15,7-10-32 16,-23-4-41-16</inkml:trace>
  <inkml:trace contextRef="#ctx0" brushRef="#br0" timeOffset="8215">4602 83 176 0,'3'-7'12'0,"1"4"-12"16,-4 3 18-16,20 0 25 0,-5-5-22 15,2 10-3 1,0-5-9-16,-2 13 2 0,1-13 10 15,5-13-13 1,14 16 5-16,-3 1 5 0,5-8-17 16,5 4 6-1,-4-8-4-15,4 13-2 0,-1-11 9 16,4-3-9-1,3 18 1-15,-9-15-1 0,17-1 5 16,1 4-5-16,3-12-1 0,-1 15 0 16,6-4 1-1,-1 1 0-15,8-3-1 0,-3 9 0 16,-6-9 3-1,2 12-5-15,-13-3 2 0,4 0 0 16,-8-3 0 0,8 13 1-16,3-7-1 0,-7-12 0 15,0 6 3 1,4 0-4-16,1 0 1 0,7 0 0 15,-20-6-1-15,4 6 2 16,-5 0-1-16,2 7 0 16,7-14 4-16,-4 7-5 15,17-7 1-15,-9-2 0 16,0 9 1-16,-1-9 1 15,10 5-2-15,-26 4 0 16,6 0 2-16,-17 10-3 16,20-7 1-16,-33-3 0 15,18 0-2-15,-1 6 4 16,0 1-2-16,5-4 0 0,9-6 3 15,-1 3-4 1,23-10 1-16,-25 10 0 0,19-6 1 16,-7 0 0-1,-3 12-1-15,0-12 0 0,-3 6 2 16,-18 6-3-1,-23-3 1-15,25-3 0 0,-14 0-1 16,5 3 3 0,17 0-2-16,18-6 0 0,-14 3 2 15,-14-12-3-15,-3 12 1 0,-7-10 0 16,16 16-2-1,-9 4 3-15,-1-20-1 0,-6 7 0 16,-14 3 2 0,8 0-2-16,15-6 0 0,-23 6 0 15,8 3-2 1,-6-6 2-16,-9 6 0 0,4 0 0 15,-4 0 1 1,8-9-1-16,1 12 0 0,-18-6 0 16,25 0 7-16,-23 0-6 15,22 10 2-15,-15-4 0 16,7-6 2-16,-7 10-2 15,-7 0-3-15,7 5 2 16,0-3 1-16,7 5-1 16,-14 17-2-16,-1-3 0 15,16 2 4-15,-8 11-4 16,0-9 0-16,0-4 0 0,7 16 0 15,-7-12 1 1,9 7-1-16,-5-17 0 0,4-9 4 16,-8 19-4-1,16 15 0-15,-5-18 0 0,-1 2 0 16,1-3 1-1,6-9-1-15,-3 11 0 0,3 7 4 16,-17-17-4 0,11-10 0-16,-11 12 0 0,10-8-1 15,-10 10 1-15,7-7 0 0,-11 8 0 16,21-6 3-1,-2 22-4-15,-6-15 1 0,14 6 0 16,-23-13-1 0,9 13 2-16,-5-20-1 0,-1 4 0 15,-3-9 2 1,8 16-2-16,-8-1 0 0,5 6 0 15,-1-5-2 1,3-1 2-16,-7 0 0 0,0 8 0 16,0 19 3-16,-3-13-4 15,-1-14 1-15,0 15 0 16,-1-15-2-16,5-2 3 15,0 12-1-15,0-23 0 16,0 7 2-16,0 3-2 16,0-5 0-16,0 8 0 15,0-6-2-15,0-4 2 16,0 7 0-16,0 0 0 0,0-8 3 15,0 11-3 1,0-16 0-16,0 7 0 0,0-13-2 16,0 4 3-16,0 2-1 15,0-8 0-15,0 4 4 16,0 2-4-16,0-4 0 15,5-3 1-15,-10 12-2 16,5-12 2 0,0 0-1-16,5 3 0 0,-5 1 4 15,0-1-4-15,0 1 0 0,-5-8 1 16,10 4-4-1,-10 4 3-15,10-8 0 16,-5 4-3-16,-5-3-32 16,5-4-59-16,-4-20-121 0</inkml:trace>
  <inkml:trace contextRef="#ctx0" brushRef="#br0" timeOffset="10996">4336 133 131 0,'-4'-3'23'0,"8"17"-12"16,5-17 3-16,-13 11 24 0,-5 1-14 15,2 13-16 1,7-8 9-16,-4 11-4 0,4-3 0 16,0-3 5-1,0-2-4-15,0 17 4 0,7-13-3 16,-7 33-1-1,8-18 2-15,-8 0-15 0,0 4-1 16,0 16 5 0,-8-15-3-16,-3 1 2 0,15-5-4 15,-4 2 1-15,-4 5 1 16,4-13-2-16,0 5 0 15,0-2 1-15,0 10 3 16,0 3-4-16,-5-8 0 16,5 5 1-16,-4-21-4 15,-3 14 3-15,14 3 0 16,-3 0 0-16,-8 7 4 15,8-16-4-15,9 13 0 16,-10-1 1-16,-3-4-3 16,8 8 2-16,-8-11 0 0,0-4 0 15,0-5 3 1,-4-7-3-16,8-8 0 0,-8 1 2 15,4 3-4 1,-4-7 2-16,8-1 0 0,-11-2-1 16,10 10 3-1,-6-5-2-15,-1 14 0 0,-5-8 2 16,18 13-5-1,-9-12 3-15,-9-10 0 0,18-1-2 16,-9-4 5-16,0 4-3 0,0-14 0 16,0 4 1-1,7-3-4-15,-14 12 4 0,7-6-1 16,11 0 3-1,-15-7 1-15,4-1-4 0,-7-6 0 16,11-1 4 0,-8-14-8-16,4 11 4 0,4-15 0 15,-8 2-1 1,-5-7 4-16,18-6-3 0,-9 9 0 15,-20-4 1-15,20-11-5 16,3 6 4-16,-10 3 0 16,7-19-1-16,4 21 0 15,-4-5 1-15,0-6 0 16,-4 9-4-16,0-3 2 15,-5 0-5-15,5 11-3 16,4-3 9-16,-11 10-5 16,2-6 5-16,1 3-2 0,8 11-2 15,-3-7 4 1,10-1-3-16,6 3 4 0,-9-14-3 15,3 19 5 1,6-14-2-16,-9 10 0 0,0-7 2 16,-1 3-5-1,1 13 3-15,13-18 0 0,-17 6-1 16,11 9 4-1,-11 5-3-15,0-11 0 0,13 0 1 16,-9 14-4-16,3-23 3 0,-7 14 0 16,13-5 0-1,-6 18 3-15,-7-26-3 0,8 13 0 16,1 2 3-1,-9 12-6-15,0-23 3 0,4 17 0 16,0-7 0 0,3 2 3-16,2 3-3 0,-1-3 0 15,-8-13 2 1,7 27-1-16,-14-6-1 0,18 3 0 15,-11-5 6-15,-4-6-4 16,8 10-1-16,5-6-1 16,-9-15 3-16,11-10 4 0,-11 29-7 15,17 6 0 1,-34 0 3-16,25-3 0 15,-8 13-3-15,0-17 0 16,16 13 1-16,25-22 0 16,-5 26-1-16,5-13 0 0,11 13 0 15,-10-24 0 1,31 36-3-16,3-22-22 0,4 7-25 15,13-1-12 1,3-15-57-16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12-22T10:44:22.1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 62 169 0,'0'-13'19'16,"-3"13"0"-16,-1-3 14 16,4 3 4-16,-4-5 0 15,8 5-16-15,-4 0-13 16,0 0 7-16,-4 0-7 15,12 0 0-15,-5 5 1 16,9-2-6-16,8 4 14 0,4-1-8 16,8 0-7-1,-8 8 4-15,20-11-4 0,1 9-2 16,14-9 2-1,18-6 3-15,19-9-4 0,25 2-1 16,15-2 0 0,-8 2-1-16,-20 10 2 0,3 3-1 15,-7-6 0 1,-11 12-1-16,-6 0-1 0,2-24 1 15,2 21-3-15,-9-22 2 16,9 10-5-16,-11-7-1 16,-4-5-11-16,4 11-20 0,-24 4 12 15,-15 9-2 1,-17 7-26-16,-24-7-46 0</inkml:trace>
  <inkml:trace contextRef="#ctx0" brushRef="#br0" timeOffset="612">645 197 165 0,'0'0'12'16,"4"-5"1"-16,-4 2 14 16,0 3-4-16,3 0-4 15,-3 3-9-15,-3-3-1 16,-1 5 3-16,-24 6-9 15,8 14-1-15,-5-8-2 0,-12 16 0 16,6-7 0 0,-8 6-1-16,-6 8-26 0,1 7-29 15,-16-5-84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1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5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2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6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7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3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5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3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конькобежный спорт, спорт, каток&#10;&#10;Автоматически созданное описание">
            <a:extLst>
              <a:ext uri="{FF2B5EF4-FFF2-40B4-BE49-F238E27FC236}">
                <a16:creationId xmlns:a16="http://schemas.microsoft.com/office/drawing/2014/main" id="{764C1C75-2E67-4568-B204-F61081981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0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8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EE8AF7-3B65-494E-9448-C0A2084EFCA3}"/>
              </a:ext>
            </a:extLst>
          </p:cNvPr>
          <p:cNvSpPr/>
          <p:nvPr/>
        </p:nvSpPr>
        <p:spPr>
          <a:xfrm>
            <a:off x="4547828" y="191871"/>
            <a:ext cx="3096344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/>
              <a:t>СИЛА ТРЕНИЯ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04E60-63D0-4304-A457-3B932CEF0775}"/>
              </a:ext>
            </a:extLst>
          </p:cNvPr>
          <p:cNvSpPr txBox="1"/>
          <p:nvPr/>
        </p:nvSpPr>
        <p:spPr>
          <a:xfrm>
            <a:off x="787814" y="921145"/>
            <a:ext cx="172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Факты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4DBD4-6A07-4BBB-ADA3-2C4703AAF949}"/>
              </a:ext>
            </a:extLst>
          </p:cNvPr>
          <p:cNvSpPr txBox="1"/>
          <p:nvPr/>
        </p:nvSpPr>
        <p:spPr>
          <a:xfrm>
            <a:off x="787818" y="3234599"/>
            <a:ext cx="249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Особенности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D0A22-4EC9-4999-B4CE-82F550BB3BB9}"/>
              </a:ext>
            </a:extLst>
          </p:cNvPr>
          <p:cNvSpPr txBox="1"/>
          <p:nvPr/>
        </p:nvSpPr>
        <p:spPr>
          <a:xfrm>
            <a:off x="775681" y="4246808"/>
            <a:ext cx="249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Обозначение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5E325-EF73-4E91-AE82-F0A51FFB611C}"/>
              </a:ext>
            </a:extLst>
          </p:cNvPr>
          <p:cNvSpPr txBox="1"/>
          <p:nvPr/>
        </p:nvSpPr>
        <p:spPr>
          <a:xfrm>
            <a:off x="2729449" y="2560893"/>
            <a:ext cx="718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тело под действием поверхности тормозит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EC070-5CB8-4028-82F1-6E85349B7723}"/>
              </a:ext>
            </a:extLst>
          </p:cNvPr>
          <p:cNvSpPr txBox="1"/>
          <p:nvPr/>
        </p:nvSpPr>
        <p:spPr>
          <a:xfrm>
            <a:off x="3046112" y="4308363"/>
            <a:ext cx="115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AEF1B-F1EC-49DA-B909-B47D46E71043}"/>
              </a:ext>
            </a:extLst>
          </p:cNvPr>
          <p:cNvSpPr txBox="1"/>
          <p:nvPr/>
        </p:nvSpPr>
        <p:spPr>
          <a:xfrm>
            <a:off x="3083837" y="5254540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векторная (имеет направление)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B1393-9FEE-4088-ABD2-21FF385E7B6C}"/>
              </a:ext>
            </a:extLst>
          </p:cNvPr>
          <p:cNvSpPr txBox="1"/>
          <p:nvPr/>
        </p:nvSpPr>
        <p:spPr>
          <a:xfrm>
            <a:off x="775681" y="6112473"/>
            <a:ext cx="329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Способ измерения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6E102-DFAB-4AB9-A157-96593838A6F6}"/>
              </a:ext>
            </a:extLst>
          </p:cNvPr>
          <p:cNvSpPr txBox="1"/>
          <p:nvPr/>
        </p:nvSpPr>
        <p:spPr>
          <a:xfrm>
            <a:off x="4019189" y="6139663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прямой (с помощью динамометра)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21C14364-7CB1-4442-B53F-10802D7EA2C9}"/>
              </a:ext>
            </a:extLst>
          </p:cNvPr>
          <p:cNvCxnSpPr>
            <a:cxnSpLocks/>
            <a:stCxn id="2" idx="1"/>
            <a:endCxn id="4" idx="1"/>
          </p:cNvCxnSpPr>
          <p:nvPr/>
        </p:nvCxnSpPr>
        <p:spPr>
          <a:xfrm rot="10800000" flipV="1">
            <a:off x="787814" y="443899"/>
            <a:ext cx="3760014" cy="738856"/>
          </a:xfrm>
          <a:prstGeom prst="bentConnector3">
            <a:avLst>
              <a:gd name="adj1" fmla="val 10608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EBB88D43-A8D1-4CF8-9FC6-1334D784E46C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>
          <a:xfrm rot="10800000" flipV="1">
            <a:off x="787818" y="443899"/>
            <a:ext cx="3760010" cy="3052310"/>
          </a:xfrm>
          <a:prstGeom prst="bentConnector3">
            <a:avLst>
              <a:gd name="adj1" fmla="val 10608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88BBBF82-1C6C-4DDB-966F-76B9F11FEC44}"/>
              </a:ext>
            </a:extLst>
          </p:cNvPr>
          <p:cNvCxnSpPr>
            <a:cxnSpLocks/>
            <a:stCxn id="2" idx="1"/>
            <a:endCxn id="6" idx="1"/>
          </p:cNvCxnSpPr>
          <p:nvPr/>
        </p:nvCxnSpPr>
        <p:spPr>
          <a:xfrm rot="10800000" flipV="1">
            <a:off x="775682" y="443898"/>
            <a:ext cx="3772147" cy="4064519"/>
          </a:xfrm>
          <a:prstGeom prst="bentConnector3">
            <a:avLst>
              <a:gd name="adj1" fmla="val 10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C97F3656-C976-4A2A-AD47-F16B0515C2AE}"/>
              </a:ext>
            </a:extLst>
          </p:cNvPr>
          <p:cNvCxnSpPr>
            <a:cxnSpLocks/>
            <a:stCxn id="2" idx="1"/>
            <a:endCxn id="12" idx="1"/>
          </p:cNvCxnSpPr>
          <p:nvPr/>
        </p:nvCxnSpPr>
        <p:spPr>
          <a:xfrm rot="10800000" flipV="1">
            <a:off x="775682" y="443899"/>
            <a:ext cx="3772147" cy="5930184"/>
          </a:xfrm>
          <a:prstGeom prst="bentConnector3">
            <a:avLst>
              <a:gd name="adj1" fmla="val 10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F9AC727-BC54-43FC-8BA2-5B5FFA7026C9}"/>
              </a:ext>
            </a:extLst>
          </p:cNvPr>
          <p:cNvSpPr txBox="1"/>
          <p:nvPr/>
        </p:nvSpPr>
        <p:spPr>
          <a:xfrm>
            <a:off x="787817" y="5223762"/>
            <a:ext cx="228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Величина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2620794F-0D29-42B3-9081-522D5864DA3D}"/>
              </a:ext>
            </a:extLst>
          </p:cNvPr>
          <p:cNvCxnSpPr>
            <a:cxnSpLocks/>
            <a:stCxn id="2" idx="1"/>
            <a:endCxn id="25" idx="1"/>
          </p:cNvCxnSpPr>
          <p:nvPr/>
        </p:nvCxnSpPr>
        <p:spPr>
          <a:xfrm rot="10800000" flipV="1">
            <a:off x="787818" y="443898"/>
            <a:ext cx="3760011" cy="5041473"/>
          </a:xfrm>
          <a:prstGeom prst="bentConnector3">
            <a:avLst>
              <a:gd name="adj1" fmla="val 10608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4548F367-B0F1-4F97-B754-F846429E1F92}"/>
                  </a:ext>
                </a:extLst>
              </p14:cNvPr>
              <p14:cNvContentPartPr/>
              <p14:nvPr/>
            </p14:nvContentPartPr>
            <p14:xfrm>
              <a:off x="-2124010" y="3244346"/>
              <a:ext cx="29160" cy="936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548F367-B0F1-4F97-B754-F846429E1F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42010" y="3226346"/>
                <a:ext cx="64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FA1093A4-7DDB-4A25-90B4-E2685FB777E2}"/>
                  </a:ext>
                </a:extLst>
              </p14:cNvPr>
              <p14:cNvContentPartPr/>
              <p14:nvPr/>
            </p14:nvContentPartPr>
            <p14:xfrm>
              <a:off x="-1614250" y="2376386"/>
              <a:ext cx="31320" cy="33480"/>
            </p14:xfrm>
          </p:contentPart>
        </mc:Choice>
        <mc:Fallback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FA1093A4-7DDB-4A25-90B4-E2685FB777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32250" y="2358386"/>
                <a:ext cx="66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0162E7BA-C0D6-4C0D-8F93-FF9B26E2F91C}"/>
                  </a:ext>
                </a:extLst>
              </p14:cNvPr>
              <p14:cNvContentPartPr/>
              <p14:nvPr/>
            </p14:nvContentPartPr>
            <p14:xfrm>
              <a:off x="3046112" y="918242"/>
              <a:ext cx="6741720" cy="1751760"/>
            </p14:xfrm>
          </p:contentPart>
        </mc:Choice>
        <mc:Fallback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0162E7BA-C0D6-4C0D-8F93-FF9B26E2F9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8112" y="900242"/>
                <a:ext cx="6777360" cy="1787400"/>
              </a:xfrm>
              <a:prstGeom prst="rect">
                <a:avLst/>
              </a:prstGeom>
            </p:spPr>
          </p:pic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D13B2B2E-626C-4927-8E4E-52F676471FC5}"/>
              </a:ext>
            </a:extLst>
          </p:cNvPr>
          <p:cNvSpPr txBox="1"/>
          <p:nvPr/>
        </p:nvSpPr>
        <p:spPr>
          <a:xfrm>
            <a:off x="3109584" y="3276801"/>
            <a:ext cx="81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/>
              <a:t>возникает при соприкосновении двух тел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/>
              <a:t>направлена против скорости или </a:t>
            </a:r>
            <a:r>
              <a:rPr lang="ru-RU" i="1" u="sng" dirty="0"/>
              <a:t>возможному</a:t>
            </a:r>
            <a:r>
              <a:rPr lang="ru-RU" i="1" dirty="0"/>
              <a:t> направлению скорости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/>
              <a:t>направлена вдоль трущихся поверхностей</a:t>
            </a:r>
          </a:p>
        </p:txBody>
      </p:sp>
    </p:spTree>
    <p:extLst>
      <p:ext uri="{BB962C8B-B14F-4D97-AF65-F5344CB8AC3E}">
        <p14:creationId xmlns:p14="http://schemas.microsoft.com/office/powerpoint/2010/main" val="9185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/>
      <p:bldP spid="10" grpId="0"/>
      <p:bldP spid="12" grpId="0"/>
      <p:bldP spid="14" grpId="0"/>
      <p:bldP spid="25" grpId="0"/>
      <p:bldP spid="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02630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трения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77CE74E-B2CA-4F01-A237-BA81E9422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7"/>
          <a:stretch/>
        </p:blipFill>
        <p:spPr bwMode="auto">
          <a:xfrm>
            <a:off x="1971985" y="1556792"/>
            <a:ext cx="8248030" cy="49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82274A-760C-4DBE-B572-65C7FF3A23D2}"/>
              </a:ext>
            </a:extLst>
          </p:cNvPr>
          <p:cNvSpPr txBox="1"/>
          <p:nvPr/>
        </p:nvSpPr>
        <p:spPr>
          <a:xfrm>
            <a:off x="3177019" y="1001923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трение скольжения</a:t>
            </a:r>
          </a:p>
        </p:txBody>
      </p:sp>
    </p:spTree>
    <p:extLst>
      <p:ext uri="{BB962C8B-B14F-4D97-AF65-F5344CB8AC3E}">
        <p14:creationId xmlns:p14="http://schemas.microsoft.com/office/powerpoint/2010/main" val="341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02630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трения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82274A-760C-4DBE-B572-65C7FF3A23D2}"/>
              </a:ext>
            </a:extLst>
          </p:cNvPr>
          <p:cNvSpPr txBox="1"/>
          <p:nvPr/>
        </p:nvSpPr>
        <p:spPr>
          <a:xfrm>
            <a:off x="3177019" y="968224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трение покоя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A4E89FA-4B29-461B-8DB0-97E52CD3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7"/>
          <a:stretch/>
        </p:blipFill>
        <p:spPr bwMode="auto">
          <a:xfrm>
            <a:off x="2351584" y="1489393"/>
            <a:ext cx="7488832" cy="49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02630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трения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82274A-760C-4DBE-B572-65C7FF3A23D2}"/>
              </a:ext>
            </a:extLst>
          </p:cNvPr>
          <p:cNvSpPr txBox="1"/>
          <p:nvPr/>
        </p:nvSpPr>
        <p:spPr>
          <a:xfrm>
            <a:off x="3177019" y="968224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жидкое трение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A6139-1D51-4D22-BFFA-A3B48BC4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75" y="1507812"/>
            <a:ext cx="7829450" cy="52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02630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трения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82274A-760C-4DBE-B572-65C7FF3A23D2}"/>
              </a:ext>
            </a:extLst>
          </p:cNvPr>
          <p:cNvSpPr txBox="1"/>
          <p:nvPr/>
        </p:nvSpPr>
        <p:spPr>
          <a:xfrm>
            <a:off x="3177019" y="968224"/>
            <a:ext cx="58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трение качения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84C85EB-2A31-411D-AADC-170AE05A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17" y="1615626"/>
            <a:ext cx="7574765" cy="50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60648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трения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107587D-AC9E-47FF-8E0C-1F8A5155C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274508"/>
              </p:ext>
            </p:extLst>
          </p:nvPr>
        </p:nvGraphicFramePr>
        <p:xfrm>
          <a:off x="515380" y="1412776"/>
          <a:ext cx="11161240" cy="502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9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9A77C7-B5C6-4F5F-92A3-658C0252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2204864"/>
            <a:ext cx="10225136" cy="1362075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cap="none" dirty="0"/>
              <a:t>Измерение силы трения</a:t>
            </a:r>
          </a:p>
        </p:txBody>
      </p:sp>
    </p:spTree>
    <p:extLst>
      <p:ext uri="{BB962C8B-B14F-4D97-AF65-F5344CB8AC3E}">
        <p14:creationId xmlns:p14="http://schemas.microsoft.com/office/powerpoint/2010/main" val="336486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3F85D5-04CB-455E-918A-9EB2A10366B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Закон Кулона-</a:t>
            </a:r>
            <a:r>
              <a:rPr lang="ru-RU" dirty="0" err="1"/>
              <a:t>Амонт</a:t>
            </a:r>
            <a:r>
              <a:rPr lang="ru-RU" i="1" dirty="0" err="1"/>
              <a:t>о</a:t>
            </a:r>
            <a:r>
              <a:rPr lang="ru-RU" dirty="0" err="1"/>
              <a:t>на</a:t>
            </a: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E0764DE5-D846-4A90-98C1-BBE93D244F8A}"/>
                  </a:ext>
                </a:extLst>
              </p14:cNvPr>
              <p14:cNvContentPartPr/>
              <p14:nvPr/>
            </p14:nvContentPartPr>
            <p14:xfrm>
              <a:off x="-2741817" y="1266322"/>
              <a:ext cx="11880" cy="432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E0764DE5-D846-4A90-98C1-BBE93D244F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59817" y="1248322"/>
                <a:ext cx="47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AA784EFD-D139-4D6E-90A3-6DEF39A40C27}"/>
                  </a:ext>
                </a:extLst>
              </p14:cNvPr>
              <p14:cNvContentPartPr/>
              <p14:nvPr/>
            </p14:nvContentPartPr>
            <p14:xfrm>
              <a:off x="3836823" y="1874722"/>
              <a:ext cx="4711680" cy="88884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AA784EFD-D139-4D6E-90A3-6DEF39A40C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8823" y="1856722"/>
                <a:ext cx="4747320" cy="9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F503CB08-DC9B-48AC-8ABC-FD48B10A8F09}"/>
                  </a:ext>
                </a:extLst>
              </p14:cNvPr>
              <p14:cNvContentPartPr/>
              <p14:nvPr/>
            </p14:nvContentPartPr>
            <p14:xfrm>
              <a:off x="8158983" y="2511922"/>
              <a:ext cx="735480" cy="16956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F503CB08-DC9B-48AC-8ABC-FD48B10A8F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0983" y="2493922"/>
                <a:ext cx="771120" cy="2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8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64</TotalTime>
  <Words>73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Cambria</vt:lpstr>
      <vt:lpstr>Century Gothic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Измерение силы трения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Сергеевна</dc:creator>
  <cp:lastModifiedBy>Мария Сергеевна</cp:lastModifiedBy>
  <cp:revision>18</cp:revision>
  <dcterms:created xsi:type="dcterms:W3CDTF">2020-12-22T10:10:22Z</dcterms:created>
  <dcterms:modified xsi:type="dcterms:W3CDTF">2020-12-22T11:14:36Z</dcterms:modified>
</cp:coreProperties>
</file>