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64597-ACB2-43FF-849D-5470E2A11F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BBC1F-D7AD-4E0D-AACB-AD2C95D49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2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BBC1F-D7AD-4E0D-AACB-AD2C95D4911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0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5916" y="332656"/>
            <a:ext cx="8229600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/>
              <a:t>ЗАПОЛНИ ПРОПУСКИ И ПРОКОММЕНТИРУЙ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1" y="1757775"/>
                <a:ext cx="5797100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8800" b="0" i="1" smtClean="0">
                              <a:latin typeface="Cambria Math"/>
                            </a:rPr>
                            <m:t>тяж</m:t>
                          </m:r>
                        </m:sub>
                      </m:sSub>
                      <m:r>
                        <a:rPr lang="ru-RU" sz="8800" b="0" i="1" smtClean="0">
                          <a:latin typeface="Cambria Math"/>
                        </a:rPr>
                        <m:t>=</m:t>
                      </m:r>
                      <m:r>
                        <a:rPr lang="en-US" sz="8800" b="0" i="1" smtClean="0">
                          <a:latin typeface="Cambria Math"/>
                        </a:rPr>
                        <m:t>…</m:t>
                      </m:r>
                      <m:r>
                        <a:rPr lang="en-US" sz="88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ru-RU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1" y="1757775"/>
                <a:ext cx="5797100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7936" y="3542818"/>
                <a:ext cx="6300571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88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8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ru-RU" sz="8800" b="0" i="1" smtClean="0">
                              <a:latin typeface="Cambria Math"/>
                            </a:rPr>
                            <m:t>ж</m:t>
                          </m:r>
                        </m:sub>
                      </m:sSub>
                      <m:r>
                        <a:rPr lang="ru-RU" sz="8800" b="0" i="1" smtClean="0">
                          <a:latin typeface="Cambria Math"/>
                        </a:rPr>
                        <m:t> </m:t>
                      </m:r>
                      <m:r>
                        <a:rPr lang="en-US" sz="8800" b="0" i="1" smtClean="0">
                          <a:latin typeface="Cambria Math"/>
                        </a:rPr>
                        <m:t>𝑔</m:t>
                      </m:r>
                      <m:r>
                        <a:rPr lang="ru-RU" sz="88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ru-RU" sz="8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936" y="3542818"/>
                <a:ext cx="6300571" cy="14465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66016" y="5157192"/>
                <a:ext cx="5104411" cy="144655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/>
                        </a:rPr>
                        <m:t>𝑝</m:t>
                      </m:r>
                      <m:r>
                        <a:rPr lang="en-US" sz="8800" b="0" i="1" smtClean="0">
                          <a:latin typeface="Cambria Math"/>
                        </a:rPr>
                        <m:t>=…</m:t>
                      </m:r>
                      <m:r>
                        <a:rPr lang="en-US" sz="8800" b="0" i="1" smtClean="0">
                          <a:latin typeface="Cambria Math"/>
                        </a:rPr>
                        <m:t>𝑔h</m:t>
                      </m:r>
                    </m:oMath>
                  </m:oMathPara>
                </a14:m>
                <a:endParaRPr lang="ru-RU" sz="8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016" y="5157192"/>
                <a:ext cx="5104411" cy="1446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>
          <a:xfrm>
            <a:off x="467544" y="404664"/>
            <a:ext cx="8229600" cy="11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ПОКАЖИ СИЛЫ, ДЕЙСТВУЮЩИЕ НА ТЕЛО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467544" y="2047252"/>
            <a:ext cx="2182433" cy="3347468"/>
            <a:chOff x="678963" y="2047252"/>
            <a:chExt cx="2182433" cy="3347468"/>
          </a:xfrm>
        </p:grpSpPr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 rot="10800000">
              <a:off x="678963" y="2047252"/>
              <a:ext cx="2182433" cy="3347468"/>
            </a:xfrm>
            <a:prstGeom prst="round2SameRect">
              <a:avLst>
                <a:gd name="adj1" fmla="val 18591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10800000">
              <a:off x="678963" y="3386239"/>
              <a:ext cx="2182433" cy="2008481"/>
            </a:xfrm>
            <a:prstGeom prst="round2SameRect">
              <a:avLst>
                <a:gd name="adj1" fmla="val 18591"/>
                <a:gd name="adj2" fmla="val 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226252" y="2581093"/>
              <a:ext cx="1087855" cy="117161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3446480" y="2047251"/>
            <a:ext cx="2239752" cy="3347468"/>
            <a:chOff x="3995936" y="1464618"/>
            <a:chExt cx="2239752" cy="334746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995936" y="1464618"/>
              <a:ext cx="2239752" cy="3347468"/>
              <a:chOff x="3995935" y="2601811"/>
              <a:chExt cx="1440161" cy="1475260"/>
            </a:xfrm>
          </p:grpSpPr>
          <p:sp>
            <p:nvSpPr>
              <p:cNvPr id="9" name="Прямоугольник с двумя скругленными соседними углами 8"/>
              <p:cNvSpPr/>
              <p:nvPr/>
            </p:nvSpPr>
            <p:spPr>
              <a:xfrm rot="10800000">
                <a:off x="3995935" y="2601811"/>
                <a:ext cx="1440159" cy="1475259"/>
              </a:xfrm>
              <a:prstGeom prst="round2SameRect">
                <a:avLst>
                  <a:gd name="adj1" fmla="val 17372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с двумя скругленными соседними углами 9"/>
              <p:cNvSpPr/>
              <p:nvPr/>
            </p:nvSpPr>
            <p:spPr>
              <a:xfrm rot="10800000">
                <a:off x="3995936" y="2780927"/>
                <a:ext cx="1440160" cy="1296144"/>
              </a:xfrm>
              <a:prstGeom prst="round2SameRect">
                <a:avLst>
                  <a:gd name="adj1" fmla="val 18591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6" name="Овал 45"/>
            <p:cNvSpPr/>
            <p:nvPr/>
          </p:nvSpPr>
          <p:spPr>
            <a:xfrm>
              <a:off x="4571887" y="3605416"/>
              <a:ext cx="1087855" cy="117161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457392" y="2018143"/>
            <a:ext cx="2239752" cy="3347468"/>
            <a:chOff x="3995935" y="2601811"/>
            <a:chExt cx="1440161" cy="1475260"/>
          </a:xfrm>
        </p:grpSpPr>
        <p:sp>
          <p:nvSpPr>
            <p:cNvPr id="50" name="Прямоугольник с двумя скругленными соседними углами 49"/>
            <p:cNvSpPr/>
            <p:nvPr/>
          </p:nvSpPr>
          <p:spPr>
            <a:xfrm rot="10800000">
              <a:off x="3995935" y="2601811"/>
              <a:ext cx="1440159" cy="1475259"/>
            </a:xfrm>
            <a:prstGeom prst="round2SameRect">
              <a:avLst>
                <a:gd name="adj1" fmla="val 17372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соседними углами 50"/>
            <p:cNvSpPr/>
            <p:nvPr/>
          </p:nvSpPr>
          <p:spPr>
            <a:xfrm rot="10800000">
              <a:off x="3995936" y="2780927"/>
              <a:ext cx="1440160" cy="1296144"/>
            </a:xfrm>
            <a:prstGeom prst="round2SameRect">
              <a:avLst>
                <a:gd name="adj1" fmla="val 18591"/>
                <a:gd name="adj2" fmla="val 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Овал 53"/>
          <p:cNvSpPr/>
          <p:nvPr/>
        </p:nvSpPr>
        <p:spPr>
          <a:xfrm>
            <a:off x="7033341" y="3177155"/>
            <a:ext cx="1087855" cy="1171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8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5"/>
          <p:cNvSpPr txBox="1">
            <a:spLocks/>
          </p:cNvSpPr>
          <p:nvPr/>
        </p:nvSpPr>
        <p:spPr>
          <a:xfrm>
            <a:off x="474005" y="260648"/>
            <a:ext cx="8229600" cy="11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ВЫЧИСЛИ ВЫТАЛКИВАЮЩУЮ СИЛУ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567936" y="1741990"/>
            <a:ext cx="6041737" cy="4783354"/>
            <a:chOff x="665472" y="4797152"/>
            <a:chExt cx="1440160" cy="1902439"/>
          </a:xfrm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10800000">
              <a:off x="665472" y="5259431"/>
              <a:ext cx="1440160" cy="1440160"/>
            </a:xfrm>
            <a:prstGeom prst="round2SameRect">
              <a:avLst>
                <a:gd name="adj1" fmla="val 18591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10800000">
              <a:off x="665472" y="5490263"/>
              <a:ext cx="1440160" cy="1209328"/>
            </a:xfrm>
            <a:prstGeom prst="round2SameRect">
              <a:avLst>
                <a:gd name="adj1" fmla="val 18591"/>
                <a:gd name="adj2" fmla="val 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33524" y="5583467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971265" y="4797152"/>
                  <a:ext cx="828573" cy="3060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ru-RU" sz="4400" b="0" i="1" smtClean="0">
                          <a:latin typeface="Cambria Math"/>
                        </a:rPr>
                        <m:t>0,0</m:t>
                      </m:r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4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400" dirty="0"/>
                    <a:t> </a:t>
                  </a:r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265" y="4797152"/>
                  <a:ext cx="828573" cy="3060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833015" y="6286384"/>
                  <a:ext cx="288184" cy="281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мед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015" y="6286384"/>
                  <a:ext cx="288184" cy="2815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9388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5"/>
          <p:cNvSpPr txBox="1">
            <a:spLocks/>
          </p:cNvSpPr>
          <p:nvPr/>
        </p:nvSpPr>
        <p:spPr>
          <a:xfrm>
            <a:off x="467544" y="332656"/>
            <a:ext cx="8229600" cy="11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ВЫЧИСЛИ ВЫТАЛКИВАЮЩУЮ СИЛУ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2426851" y="1640993"/>
            <a:ext cx="4310985" cy="5020761"/>
            <a:chOff x="3480865" y="4892651"/>
            <a:chExt cx="1440160" cy="1806327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3480865" y="5258817"/>
              <a:ext cx="1440160" cy="1440161"/>
              <a:chOff x="899592" y="2601812"/>
              <a:chExt cx="1440160" cy="1440161"/>
            </a:xfrm>
          </p:grpSpPr>
          <p:sp>
            <p:nvSpPr>
              <p:cNvPr id="40" name="Прямоугольник с двумя скругленными соседними углами 39"/>
              <p:cNvSpPr/>
              <p:nvPr/>
            </p:nvSpPr>
            <p:spPr>
              <a:xfrm rot="10800000">
                <a:off x="899592" y="2601812"/>
                <a:ext cx="1440160" cy="1440160"/>
              </a:xfrm>
              <a:prstGeom prst="round2SameRect">
                <a:avLst>
                  <a:gd name="adj1" fmla="val 18591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с двумя скругленными соседними углами 40"/>
              <p:cNvSpPr/>
              <p:nvPr/>
            </p:nvSpPr>
            <p:spPr>
              <a:xfrm rot="10800000">
                <a:off x="899592" y="2716212"/>
                <a:ext cx="1440160" cy="1325761"/>
              </a:xfrm>
              <a:prstGeom prst="round2SameRect">
                <a:avLst>
                  <a:gd name="adj1" fmla="val 18591"/>
                  <a:gd name="adj2" fmla="val 0"/>
                </a:avLst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367643" y="287503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26301" y="6307290"/>
                  <a:ext cx="666818" cy="2546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бензин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6301" y="6307290"/>
                  <a:ext cx="666818" cy="2546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745889" y="4892651"/>
                  <a:ext cx="910112" cy="254677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4000" b="0" i="1" smtClean="0">
                          <a:latin typeface="Cambria Math"/>
                        </a:rPr>
                        <m:t> с</m:t>
                      </m:r>
                      <m:sSup>
                        <m:sSup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000" dirty="0"/>
                    <a:t> </a:t>
                  </a:r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5889" y="4892651"/>
                  <a:ext cx="910112" cy="2546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8665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5"/>
          <p:cNvSpPr txBox="1">
            <a:spLocks/>
          </p:cNvSpPr>
          <p:nvPr/>
        </p:nvSpPr>
        <p:spPr>
          <a:xfrm>
            <a:off x="531078" y="404664"/>
            <a:ext cx="8229600" cy="11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ВЫЧИСЛИ ВЫТАЛКИВАЮЩУЮ СИЛУ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1395676" y="1767013"/>
            <a:ext cx="6352648" cy="4902347"/>
            <a:chOff x="3023827" y="4797151"/>
            <a:chExt cx="2110184" cy="1902440"/>
          </a:xfrm>
        </p:grpSpPr>
        <p:sp>
          <p:nvSpPr>
            <p:cNvPr id="28" name="Прямоугольник с двумя скругленными соседними углами 27"/>
            <p:cNvSpPr/>
            <p:nvPr/>
          </p:nvSpPr>
          <p:spPr>
            <a:xfrm rot="10800000">
              <a:off x="3023827" y="5259431"/>
              <a:ext cx="1440160" cy="1440160"/>
            </a:xfrm>
            <a:prstGeom prst="round2SameRect">
              <a:avLst>
                <a:gd name="adj1" fmla="val 18591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10800000">
              <a:off x="3023827" y="5835495"/>
              <a:ext cx="1440160" cy="864096"/>
            </a:xfrm>
            <a:prstGeom prst="round2SameRect">
              <a:avLst>
                <a:gd name="adj1" fmla="val 18591"/>
                <a:gd name="adj2" fmla="val 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491879" y="5583466"/>
              <a:ext cx="504056" cy="82671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383559" y="5835495"/>
              <a:ext cx="612376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023827" y="6410182"/>
              <a:ext cx="144016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189288" y="6389985"/>
                  <a:ext cx="1144397" cy="274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морская вода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9288" y="6389985"/>
                  <a:ext cx="1144397" cy="2747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Прямая соединительная линия 33"/>
            <p:cNvCxnSpPr/>
            <p:nvPr/>
          </p:nvCxnSpPr>
          <p:spPr>
            <a:xfrm>
              <a:off x="4463987" y="5835495"/>
              <a:ext cx="18189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445755" y="6410182"/>
              <a:ext cx="20012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4582344" y="5835495"/>
              <a:ext cx="0" cy="574687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224823" y="4797151"/>
                  <a:ext cx="1254194" cy="3224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8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r>
                        <a:rPr lang="ru-RU" sz="4800" b="0" i="1" smtClean="0">
                          <a:latin typeface="Cambria Math"/>
                        </a:rPr>
                        <m:t>0,12 </m:t>
                      </m:r>
                      <m:sSup>
                        <m:sSupPr>
                          <m:ctrlPr>
                            <a:rPr lang="ru-RU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800" dirty="0"/>
                    <a:t> </a:t>
                  </a: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4823" y="4797151"/>
                  <a:ext cx="1254194" cy="32248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563879" y="5903682"/>
                  <a:ext cx="570132" cy="4383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u-RU" sz="3600" i="1">
                                    <a:latin typeface="Cambria Math"/>
                                  </a:rPr>
                                  <m:t>т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ru-RU" sz="36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3879" y="5903682"/>
                  <a:ext cx="570132" cy="4383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7348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531078" y="399895"/>
            <a:ext cx="8229600" cy="115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НАРУШИТСЯ ЛИ РАВНОВЕСИЕ ВЕСОВ, ЕСЛИ ОПУСТИТЬ ГРУЗИКИ В СОСУДЫ?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5400000" flipV="1">
            <a:off x="3565758" y="8620"/>
            <a:ext cx="1872208" cy="5256584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5726" y="3573016"/>
            <a:ext cx="108012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84401" y="3615117"/>
                <a:ext cx="98277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401" y="3615117"/>
                <a:ext cx="98277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6596024" y="3573016"/>
            <a:ext cx="108012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38769" y="3615117"/>
                <a:ext cx="9946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769" y="3615117"/>
                <a:ext cx="99463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с двумя скругленными соседними углами 13"/>
          <p:cNvSpPr/>
          <p:nvPr/>
        </p:nvSpPr>
        <p:spPr>
          <a:xfrm flipV="1">
            <a:off x="447451" y="5013175"/>
            <a:ext cx="2880320" cy="1658018"/>
          </a:xfrm>
          <a:prstGeom prst="round2SameRect">
            <a:avLst/>
          </a:prstGeom>
          <a:pattFill prst="smConfetti">
            <a:fgClr>
              <a:schemeClr val="accent1"/>
            </a:fgClr>
            <a:bgClr>
              <a:srgbClr val="FFCC6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 flipV="1">
            <a:off x="436086" y="4581127"/>
            <a:ext cx="2880320" cy="2090065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flipV="1">
            <a:off x="5868144" y="5013175"/>
            <a:ext cx="2880320" cy="1658018"/>
          </a:xfrm>
          <a:prstGeom prst="round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 flipV="1">
            <a:off x="5856779" y="4581127"/>
            <a:ext cx="2880320" cy="2090065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78216" y="5617266"/>
                <a:ext cx="199605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</a:rPr>
                        <m:t>б</m:t>
                      </m:r>
                      <m:r>
                        <a:rPr lang="ru-RU" sz="4000" b="0" i="1" smtClean="0">
                          <a:latin typeface="Cambria Math"/>
                        </a:rPr>
                        <m:t>енз</m:t>
                      </m:r>
                      <m:r>
                        <a:rPr lang="ru-RU" sz="4000" b="0" i="0" smtClean="0">
                          <a:latin typeface="Cambria Math"/>
                        </a:rPr>
                        <m:t>ин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16" y="5617266"/>
                <a:ext cx="1996059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49591" y="5617266"/>
                <a:ext cx="16946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/>
                        </a:rPr>
                        <m:t>спирт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591" y="5617266"/>
                <a:ext cx="1694695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586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71</Words>
  <Application>Microsoft Office PowerPoint</Application>
  <PresentationFormat>Экран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Тема Office</vt:lpstr>
      <vt:lpstr>ЗАПОЛНИ ПРОПУСКИ И ПРОКОММЕНТИРУЙ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ЗАПОЛНИ ПРОПУСКИ И ПРОКОММЕНТИРУЙ</dc:title>
  <dc:creator>Admin</dc:creator>
  <cp:lastModifiedBy>Агафонова Д.В.</cp:lastModifiedBy>
  <cp:revision>9</cp:revision>
  <dcterms:created xsi:type="dcterms:W3CDTF">2019-04-04T15:42:34Z</dcterms:created>
  <dcterms:modified xsi:type="dcterms:W3CDTF">2023-08-08T06:14:05Z</dcterms:modified>
</cp:coreProperties>
</file>