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C6A34-2FAE-4C31-A3C4-484AEC0C1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3DC87B-BA27-1B1A-7A57-C20ACB6F1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795091-ECA5-FC68-9937-BDF3136F3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89D3-5777-4B5C-9F92-5E682D216E3B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CEED46-24C6-88EE-8DC4-7F277791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82F78E-88B3-721B-3BAA-DFDAFF89B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AC03-1AF9-477F-97E8-51D0405B1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28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2EA79-B4B4-74C7-85DA-5E567866B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E27E5C-A19E-45A7-4F17-850BA7D57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34FC77-7D15-21AE-F78E-C969644C7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89D3-5777-4B5C-9F92-5E682D216E3B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69F71A-34A9-B39E-D5E1-3B28477A2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A3EC3F-FF9C-1078-553A-954D83D8C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AC03-1AF9-477F-97E8-51D0405B1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79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E684668-E0FE-00F0-9F7D-17621A964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469971-4378-9F92-20CA-66307120F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BB8919-8AE3-E4D1-C809-AF3F5C146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89D3-5777-4B5C-9F92-5E682D216E3B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F1A960-D0D7-85EE-571C-F5A8A764C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2B5B3-242A-90F1-5C4B-CE2AF312C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AC03-1AF9-477F-97E8-51D0405B1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96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18EE4-C597-303F-A37B-EDC8C907F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C7F180-791F-3A5E-49FB-93E464620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CDB313-AB02-323E-DCEE-110FE2F7A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89D3-5777-4B5C-9F92-5E682D216E3B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7CFC83-E436-30D1-A548-4FA1B0114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B83407-343E-CB32-C9DE-0093726EA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AC03-1AF9-477F-97E8-51D0405B1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83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54E6F-D3A7-37BC-FA56-D50747469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6F5936-B4C1-10BA-9349-038E5E3E0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515509-3D55-CAC3-E640-5EAE3A269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89D3-5777-4B5C-9F92-5E682D216E3B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3A5171-103A-9F03-AED0-1EC542CD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8948B-B8D8-C9AE-FA7C-C705C902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AC03-1AF9-477F-97E8-51D0405B1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58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C20E4-E33E-E993-7DEE-247F6FBE1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14CE54-2711-FC4F-EF7D-7E5C1536C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33971F-9339-1667-BE1D-F1D096260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485F54-0761-665E-3E7B-537C69045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89D3-5777-4B5C-9F92-5E682D216E3B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CD5D3F-8240-1511-3C71-DBC23EC5A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FF453A-9FE1-077B-EFE2-6AECA189A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AC03-1AF9-477F-97E8-51D0405B1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936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F42EA-72F8-101F-8306-AB05D91CF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EAFE2-725D-A190-2910-5C9D5EF50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7CCA7D-9840-10A1-65C8-64A77E0BC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B0450F-4915-955D-2F90-CC0F0518D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17F82F-4B73-FD4F-0961-CA47989E1E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DB031B6-52B4-B3DF-80D5-4EA07851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89D3-5777-4B5C-9F92-5E682D216E3B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7182A5-BA8F-109D-800B-2010DCDE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4B7088-B506-640B-0D88-B461FE0E9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AC03-1AF9-477F-97E8-51D0405B1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15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FB11B-E159-F97A-CAA6-83B7F687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B04E82-26BB-124A-FB82-BEBA31967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89D3-5777-4B5C-9F92-5E682D216E3B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F14EBE-F043-AD72-50B7-61A5051A7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ED6D46-B649-44EB-1D1F-F5F5421CE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AC03-1AF9-477F-97E8-51D0405B1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60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CC8AE8F-BEFA-DECF-35C1-7210A028B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89D3-5777-4B5C-9F92-5E682D216E3B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9501B82-19D6-487C-46FA-4F34C4879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1F3DDA-866B-E1A3-EB7F-7D20CADA2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AC03-1AF9-477F-97E8-51D0405B1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90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8CD82-C1ED-1EA4-5AE9-2BBDEA80A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1616A6-8612-11D8-13DE-0CB792C1C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81A761-4F37-2176-77C8-E634E8E5B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01960C-056F-291E-4EA0-8166BBF6A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89D3-5777-4B5C-9F92-5E682D216E3B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4EDC1D-6E6C-84B9-6967-8D086CBA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286CE0-D531-A7F0-9B10-AAA1D279F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AC03-1AF9-477F-97E8-51D0405B1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80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F30DA-4F72-C09D-5AD1-526EABFE6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E44461-7EE1-FF90-423F-0EA944523A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58E9B0-4865-B83B-AA26-EFD30FDFB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7A9958-317D-45C7-0A62-E97515240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89D3-5777-4B5C-9F92-5E682D216E3B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F07723-619A-13E3-5B88-FEBB931C3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3C973E-746B-EB9E-DD72-3A0CF632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AC03-1AF9-477F-97E8-51D0405B1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2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012BA-04DF-F99C-95C0-392A3F64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97EC4-92B9-6680-2A24-E5139B565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4B1990-5A88-2318-E94D-278FF0A36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789D3-5777-4B5C-9F92-5E682D216E3B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B4619D-A076-561D-962D-B9CF41305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DED4B0-C5F6-3A4B-4C94-A62E04C3D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FAC03-1AF9-477F-97E8-51D0405B1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ACE8C3A-1FEC-B5C8-4D76-B3D6C5B16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352"/>
            <a:ext cx="10515600" cy="631161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>НАЙДИ СКОРОСТЬ ТЕЛА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90B8591-2B05-FA24-2FD5-FE048402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977" y="1880265"/>
            <a:ext cx="2519149" cy="1548736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US" sz="3600" dirty="0"/>
              <a:t>t = </a:t>
            </a:r>
            <a:r>
              <a:rPr lang="ru-RU" sz="3600" dirty="0"/>
              <a:t>6</a:t>
            </a:r>
            <a:r>
              <a:rPr lang="en-US" sz="3600" dirty="0"/>
              <a:t>0 c</a:t>
            </a:r>
          </a:p>
          <a:p>
            <a:pPr marL="0" indent="0" algn="just">
              <a:buNone/>
            </a:pPr>
            <a:r>
              <a:rPr lang="en-US" sz="3600" dirty="0"/>
              <a:t>s = </a:t>
            </a:r>
            <a:r>
              <a:rPr lang="ru-RU" sz="3600" dirty="0"/>
              <a:t>720</a:t>
            </a:r>
            <a:r>
              <a:rPr lang="en-US" sz="3600" dirty="0"/>
              <a:t> </a:t>
            </a:r>
            <a:r>
              <a:rPr lang="ru-RU" sz="3600" dirty="0"/>
              <a:t>м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576934-2F62-F33E-18D4-A57F7F8E6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 r="12892"/>
          <a:stretch/>
        </p:blipFill>
        <p:spPr bwMode="auto">
          <a:xfrm>
            <a:off x="286603" y="3429001"/>
            <a:ext cx="2988860" cy="217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C966E87-3B22-A8C9-A34F-96157645B213}"/>
              </a:ext>
            </a:extLst>
          </p:cNvPr>
          <p:cNvSpPr/>
          <p:nvPr/>
        </p:nvSpPr>
        <p:spPr>
          <a:xfrm>
            <a:off x="286603" y="1880265"/>
            <a:ext cx="606188" cy="63116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1</a:t>
            </a:r>
          </a:p>
        </p:txBody>
      </p:sp>
      <p:sp>
        <p:nvSpPr>
          <p:cNvPr id="8" name="Объект 4">
            <a:extLst>
              <a:ext uri="{FF2B5EF4-FFF2-40B4-BE49-F238E27FC236}">
                <a16:creationId xmlns:a16="http://schemas.microsoft.com/office/drawing/2014/main" id="{B24E6603-DB01-CDF4-C14F-A7CCA15F23F4}"/>
              </a:ext>
            </a:extLst>
          </p:cNvPr>
          <p:cNvSpPr txBox="1">
            <a:spLocks/>
          </p:cNvSpPr>
          <p:nvPr/>
        </p:nvSpPr>
        <p:spPr>
          <a:xfrm>
            <a:off x="4499022" y="1880265"/>
            <a:ext cx="2519149" cy="1548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3600" dirty="0"/>
              <a:t>t = </a:t>
            </a:r>
            <a:r>
              <a:rPr lang="ru-RU" sz="3600" dirty="0"/>
              <a:t>2 мин</a:t>
            </a:r>
            <a:endParaRPr lang="en-US" sz="36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3600" dirty="0"/>
              <a:t>s = </a:t>
            </a:r>
            <a:r>
              <a:rPr lang="ru-RU" sz="3600" dirty="0"/>
              <a:t>240 м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B7EE827-7A35-C43E-02CF-A41C3C132533}"/>
              </a:ext>
            </a:extLst>
          </p:cNvPr>
          <p:cNvSpPr/>
          <p:nvPr/>
        </p:nvSpPr>
        <p:spPr>
          <a:xfrm>
            <a:off x="3823648" y="1880265"/>
            <a:ext cx="606188" cy="63116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2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04138A5-B46D-BBB5-F100-ECD7CC8CB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648" y="3429000"/>
            <a:ext cx="3456937" cy="2176819"/>
          </a:xfrm>
          <a:prstGeom prst="rect">
            <a:avLst/>
          </a:prstGeom>
        </p:spPr>
      </p:pic>
      <p:sp>
        <p:nvSpPr>
          <p:cNvPr id="14" name="Объект 4">
            <a:extLst>
              <a:ext uri="{FF2B5EF4-FFF2-40B4-BE49-F238E27FC236}">
                <a16:creationId xmlns:a16="http://schemas.microsoft.com/office/drawing/2014/main" id="{AB977091-A577-EF9C-9330-F34973DDCBC7}"/>
              </a:ext>
            </a:extLst>
          </p:cNvPr>
          <p:cNvSpPr txBox="1">
            <a:spLocks/>
          </p:cNvSpPr>
          <p:nvPr/>
        </p:nvSpPr>
        <p:spPr>
          <a:xfrm>
            <a:off x="8973855" y="1880264"/>
            <a:ext cx="2519149" cy="1548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3600" dirty="0"/>
              <a:t>t = </a:t>
            </a:r>
            <a:r>
              <a:rPr lang="ru-RU" sz="3600" dirty="0"/>
              <a:t>12 мин</a:t>
            </a:r>
            <a:endParaRPr lang="en-US" sz="36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3600" dirty="0"/>
              <a:t>s = </a:t>
            </a:r>
            <a:r>
              <a:rPr lang="ru-RU" sz="3600" dirty="0"/>
              <a:t>3 км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EC12BE5-7AC8-D7D6-1B55-38D0C4B8F5FD}"/>
              </a:ext>
            </a:extLst>
          </p:cNvPr>
          <p:cNvSpPr/>
          <p:nvPr/>
        </p:nvSpPr>
        <p:spPr>
          <a:xfrm>
            <a:off x="8298481" y="1880264"/>
            <a:ext cx="606188" cy="63116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3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E13C5A9-D316-5F86-33F3-A1E02E9F8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959" y="3429000"/>
            <a:ext cx="3869898" cy="217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36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ACE8C3A-1FEC-B5C8-4D76-B3D6C5B16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352"/>
            <a:ext cx="10515600" cy="631161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>НАЙДИ ПУТЬ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C966E87-3B22-A8C9-A34F-96157645B213}"/>
              </a:ext>
            </a:extLst>
          </p:cNvPr>
          <p:cNvSpPr/>
          <p:nvPr/>
        </p:nvSpPr>
        <p:spPr>
          <a:xfrm>
            <a:off x="227177" y="1018534"/>
            <a:ext cx="606188" cy="63116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1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3522659-6AB9-73EB-E150-A6C235ECCFF5}"/>
              </a:ext>
            </a:extLst>
          </p:cNvPr>
          <p:cNvCxnSpPr/>
          <p:nvPr/>
        </p:nvCxnSpPr>
        <p:spPr>
          <a:xfrm>
            <a:off x="2224589" y="4899548"/>
            <a:ext cx="891198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1C9C877-9329-9418-15F0-4C344C95304D}"/>
              </a:ext>
            </a:extLst>
          </p:cNvPr>
          <p:cNvSpPr txBox="1"/>
          <p:nvPr/>
        </p:nvSpPr>
        <p:spPr>
          <a:xfrm>
            <a:off x="1861785" y="4941350"/>
            <a:ext cx="7608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2823F2-141F-1D0E-8668-725D5EF557BF}"/>
              </a:ext>
            </a:extLst>
          </p:cNvPr>
          <p:cNvSpPr txBox="1"/>
          <p:nvPr/>
        </p:nvSpPr>
        <p:spPr>
          <a:xfrm>
            <a:off x="10072049" y="4941349"/>
            <a:ext cx="18253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dirty="0"/>
              <a:t>Х, М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15D99408-E677-9AC4-3D71-F28CF5117C67}"/>
              </a:ext>
            </a:extLst>
          </p:cNvPr>
          <p:cNvCxnSpPr/>
          <p:nvPr/>
        </p:nvCxnSpPr>
        <p:spPr>
          <a:xfrm>
            <a:off x="3848672" y="4715303"/>
            <a:ext cx="0" cy="3684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B7ED5FB-D17C-957B-65E0-107455D39FB1}"/>
              </a:ext>
            </a:extLst>
          </p:cNvPr>
          <p:cNvCxnSpPr/>
          <p:nvPr/>
        </p:nvCxnSpPr>
        <p:spPr>
          <a:xfrm>
            <a:off x="2224589" y="4715303"/>
            <a:ext cx="0" cy="3684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9AD58CA-8617-0CEA-F91F-73DF6CD9AC5C}"/>
              </a:ext>
            </a:extLst>
          </p:cNvPr>
          <p:cNvCxnSpPr/>
          <p:nvPr/>
        </p:nvCxnSpPr>
        <p:spPr>
          <a:xfrm>
            <a:off x="5554642" y="4715302"/>
            <a:ext cx="0" cy="3684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72EC90F-C1E7-3E3C-C0CB-4F8BD9930F5E}"/>
              </a:ext>
            </a:extLst>
          </p:cNvPr>
          <p:cNvCxnSpPr/>
          <p:nvPr/>
        </p:nvCxnSpPr>
        <p:spPr>
          <a:xfrm>
            <a:off x="7064994" y="4715301"/>
            <a:ext cx="0" cy="3684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4E64FB4-D387-05E9-9119-0C509D817923}"/>
              </a:ext>
            </a:extLst>
          </p:cNvPr>
          <p:cNvCxnSpPr/>
          <p:nvPr/>
        </p:nvCxnSpPr>
        <p:spPr>
          <a:xfrm>
            <a:off x="8775514" y="4715301"/>
            <a:ext cx="0" cy="3684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3B084B3D-36E4-3AED-695B-294D4517F300}"/>
              </a:ext>
            </a:extLst>
          </p:cNvPr>
          <p:cNvCxnSpPr/>
          <p:nvPr/>
        </p:nvCxnSpPr>
        <p:spPr>
          <a:xfrm>
            <a:off x="10208529" y="4708477"/>
            <a:ext cx="0" cy="3684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21C1E76-6849-B365-68F5-4D29AD09FF62}"/>
              </a:ext>
            </a:extLst>
          </p:cNvPr>
          <p:cNvSpPr txBox="1"/>
          <p:nvPr/>
        </p:nvSpPr>
        <p:spPr>
          <a:xfrm>
            <a:off x="3463692" y="4975230"/>
            <a:ext cx="7608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dirty="0"/>
              <a:t>1</a:t>
            </a:r>
          </a:p>
        </p:txBody>
      </p:sp>
      <p:pic>
        <p:nvPicPr>
          <p:cNvPr id="26" name="Рисунок 25" descr="Собака со сплошной заливкой">
            <a:extLst>
              <a:ext uri="{FF2B5EF4-FFF2-40B4-BE49-F238E27FC236}">
                <a16:creationId xmlns:a16="http://schemas.microsoft.com/office/drawing/2014/main" id="{F0984D18-9E70-E58C-C21A-3A0A3BEB5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799" y="2554971"/>
            <a:ext cx="2528819" cy="2528819"/>
          </a:xfrm>
          <a:prstGeom prst="rect">
            <a:avLst/>
          </a:prstGeom>
        </p:spPr>
      </p:pic>
      <p:pic>
        <p:nvPicPr>
          <p:cNvPr id="27" name="Рисунок 26" descr="Собака со сплошной заливкой">
            <a:extLst>
              <a:ext uri="{FF2B5EF4-FFF2-40B4-BE49-F238E27FC236}">
                <a16:creationId xmlns:a16="http://schemas.microsoft.com/office/drawing/2014/main" id="{CFCA2C57-0B03-AD63-414C-697467EAB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3203" y="2554971"/>
            <a:ext cx="2528819" cy="252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0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ACE8C3A-1FEC-B5C8-4D76-B3D6C5B16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352"/>
            <a:ext cx="10515600" cy="631161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>НАЙДИ ПУТЬ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C966E87-3B22-A8C9-A34F-96157645B213}"/>
              </a:ext>
            </a:extLst>
          </p:cNvPr>
          <p:cNvSpPr/>
          <p:nvPr/>
        </p:nvSpPr>
        <p:spPr>
          <a:xfrm>
            <a:off x="227177" y="1018534"/>
            <a:ext cx="606188" cy="63116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2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3522659-6AB9-73EB-E150-A6C235ECCFF5}"/>
              </a:ext>
            </a:extLst>
          </p:cNvPr>
          <p:cNvCxnSpPr/>
          <p:nvPr/>
        </p:nvCxnSpPr>
        <p:spPr>
          <a:xfrm>
            <a:off x="2224589" y="4899548"/>
            <a:ext cx="891198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1C9C877-9329-9418-15F0-4C344C95304D}"/>
              </a:ext>
            </a:extLst>
          </p:cNvPr>
          <p:cNvSpPr txBox="1"/>
          <p:nvPr/>
        </p:nvSpPr>
        <p:spPr>
          <a:xfrm>
            <a:off x="1861785" y="4941350"/>
            <a:ext cx="7608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2823F2-141F-1D0E-8668-725D5EF557BF}"/>
              </a:ext>
            </a:extLst>
          </p:cNvPr>
          <p:cNvSpPr txBox="1"/>
          <p:nvPr/>
        </p:nvSpPr>
        <p:spPr>
          <a:xfrm>
            <a:off x="10072049" y="4941349"/>
            <a:ext cx="18253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dirty="0"/>
              <a:t>Х, М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15D99408-E677-9AC4-3D71-F28CF5117C67}"/>
              </a:ext>
            </a:extLst>
          </p:cNvPr>
          <p:cNvCxnSpPr/>
          <p:nvPr/>
        </p:nvCxnSpPr>
        <p:spPr>
          <a:xfrm>
            <a:off x="3848672" y="4715303"/>
            <a:ext cx="0" cy="3684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B7ED5FB-D17C-957B-65E0-107455D39FB1}"/>
              </a:ext>
            </a:extLst>
          </p:cNvPr>
          <p:cNvCxnSpPr/>
          <p:nvPr/>
        </p:nvCxnSpPr>
        <p:spPr>
          <a:xfrm>
            <a:off x="2224589" y="4715303"/>
            <a:ext cx="0" cy="3684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9AD58CA-8617-0CEA-F91F-73DF6CD9AC5C}"/>
              </a:ext>
            </a:extLst>
          </p:cNvPr>
          <p:cNvCxnSpPr/>
          <p:nvPr/>
        </p:nvCxnSpPr>
        <p:spPr>
          <a:xfrm>
            <a:off x="5554642" y="4715302"/>
            <a:ext cx="0" cy="3684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72EC90F-C1E7-3E3C-C0CB-4F8BD9930F5E}"/>
              </a:ext>
            </a:extLst>
          </p:cNvPr>
          <p:cNvCxnSpPr/>
          <p:nvPr/>
        </p:nvCxnSpPr>
        <p:spPr>
          <a:xfrm>
            <a:off x="7064994" y="4715301"/>
            <a:ext cx="0" cy="3684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4E64FB4-D387-05E9-9119-0C509D817923}"/>
              </a:ext>
            </a:extLst>
          </p:cNvPr>
          <p:cNvCxnSpPr/>
          <p:nvPr/>
        </p:nvCxnSpPr>
        <p:spPr>
          <a:xfrm>
            <a:off x="8775514" y="4715301"/>
            <a:ext cx="0" cy="3684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3B084B3D-36E4-3AED-695B-294D4517F300}"/>
              </a:ext>
            </a:extLst>
          </p:cNvPr>
          <p:cNvCxnSpPr/>
          <p:nvPr/>
        </p:nvCxnSpPr>
        <p:spPr>
          <a:xfrm>
            <a:off x="10208529" y="4708477"/>
            <a:ext cx="0" cy="3684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21C1E76-6849-B365-68F5-4D29AD09FF62}"/>
              </a:ext>
            </a:extLst>
          </p:cNvPr>
          <p:cNvSpPr txBox="1"/>
          <p:nvPr/>
        </p:nvSpPr>
        <p:spPr>
          <a:xfrm>
            <a:off x="3463692" y="4975230"/>
            <a:ext cx="7608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dirty="0"/>
              <a:t>1</a:t>
            </a:r>
          </a:p>
        </p:txBody>
      </p:sp>
      <p:pic>
        <p:nvPicPr>
          <p:cNvPr id="26" name="Рисунок 25" descr="Собака со сплошной заливкой">
            <a:extLst>
              <a:ext uri="{FF2B5EF4-FFF2-40B4-BE49-F238E27FC236}">
                <a16:creationId xmlns:a16="http://schemas.microsoft.com/office/drawing/2014/main" id="{F0984D18-9E70-E58C-C21A-3A0A3BEB5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6589" y="2891505"/>
            <a:ext cx="2528819" cy="2528819"/>
          </a:xfrm>
          <a:prstGeom prst="rect">
            <a:avLst/>
          </a:prstGeom>
        </p:spPr>
      </p:pic>
      <p:pic>
        <p:nvPicPr>
          <p:cNvPr id="27" name="Рисунок 26" descr="Собака со сплошной заливкой">
            <a:extLst>
              <a:ext uri="{FF2B5EF4-FFF2-40B4-BE49-F238E27FC236}">
                <a16:creationId xmlns:a16="http://schemas.microsoft.com/office/drawing/2014/main" id="{CFCA2C57-0B03-AD63-414C-697467EAB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5925" y="2891072"/>
            <a:ext cx="2528819" cy="252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52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ACE8C3A-1FEC-B5C8-4D76-B3D6C5B16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352"/>
            <a:ext cx="10515600" cy="631161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>НАЙДИ ПУТЬ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C966E87-3B22-A8C9-A34F-96157645B213}"/>
              </a:ext>
            </a:extLst>
          </p:cNvPr>
          <p:cNvSpPr/>
          <p:nvPr/>
        </p:nvSpPr>
        <p:spPr>
          <a:xfrm>
            <a:off x="227177" y="1018534"/>
            <a:ext cx="606188" cy="63116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3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3522659-6AB9-73EB-E150-A6C235ECCFF5}"/>
              </a:ext>
            </a:extLst>
          </p:cNvPr>
          <p:cNvCxnSpPr/>
          <p:nvPr/>
        </p:nvCxnSpPr>
        <p:spPr>
          <a:xfrm>
            <a:off x="2224589" y="4899548"/>
            <a:ext cx="891198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1C9C877-9329-9418-15F0-4C344C95304D}"/>
              </a:ext>
            </a:extLst>
          </p:cNvPr>
          <p:cNvSpPr txBox="1"/>
          <p:nvPr/>
        </p:nvSpPr>
        <p:spPr>
          <a:xfrm>
            <a:off x="1861785" y="4941350"/>
            <a:ext cx="7608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2823F2-141F-1D0E-8668-725D5EF557BF}"/>
              </a:ext>
            </a:extLst>
          </p:cNvPr>
          <p:cNvSpPr txBox="1"/>
          <p:nvPr/>
        </p:nvSpPr>
        <p:spPr>
          <a:xfrm>
            <a:off x="10072049" y="4941349"/>
            <a:ext cx="18253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dirty="0"/>
              <a:t>Х, М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15D99408-E677-9AC4-3D71-F28CF5117C67}"/>
              </a:ext>
            </a:extLst>
          </p:cNvPr>
          <p:cNvCxnSpPr/>
          <p:nvPr/>
        </p:nvCxnSpPr>
        <p:spPr>
          <a:xfrm>
            <a:off x="3848672" y="4715303"/>
            <a:ext cx="0" cy="3684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B7ED5FB-D17C-957B-65E0-107455D39FB1}"/>
              </a:ext>
            </a:extLst>
          </p:cNvPr>
          <p:cNvCxnSpPr/>
          <p:nvPr/>
        </p:nvCxnSpPr>
        <p:spPr>
          <a:xfrm>
            <a:off x="2224589" y="4715303"/>
            <a:ext cx="0" cy="3684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9AD58CA-8617-0CEA-F91F-73DF6CD9AC5C}"/>
              </a:ext>
            </a:extLst>
          </p:cNvPr>
          <p:cNvCxnSpPr/>
          <p:nvPr/>
        </p:nvCxnSpPr>
        <p:spPr>
          <a:xfrm>
            <a:off x="5554642" y="4715302"/>
            <a:ext cx="0" cy="3684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72EC90F-C1E7-3E3C-C0CB-4F8BD9930F5E}"/>
              </a:ext>
            </a:extLst>
          </p:cNvPr>
          <p:cNvCxnSpPr/>
          <p:nvPr/>
        </p:nvCxnSpPr>
        <p:spPr>
          <a:xfrm>
            <a:off x="7064994" y="4715301"/>
            <a:ext cx="0" cy="3684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4E64FB4-D387-05E9-9119-0C509D817923}"/>
              </a:ext>
            </a:extLst>
          </p:cNvPr>
          <p:cNvCxnSpPr/>
          <p:nvPr/>
        </p:nvCxnSpPr>
        <p:spPr>
          <a:xfrm>
            <a:off x="8775514" y="4715301"/>
            <a:ext cx="0" cy="3684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3B084B3D-36E4-3AED-695B-294D4517F300}"/>
              </a:ext>
            </a:extLst>
          </p:cNvPr>
          <p:cNvCxnSpPr/>
          <p:nvPr/>
        </p:nvCxnSpPr>
        <p:spPr>
          <a:xfrm>
            <a:off x="10208529" y="4708477"/>
            <a:ext cx="0" cy="3684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21C1E76-6849-B365-68F5-4D29AD09FF62}"/>
              </a:ext>
            </a:extLst>
          </p:cNvPr>
          <p:cNvSpPr txBox="1"/>
          <p:nvPr/>
        </p:nvSpPr>
        <p:spPr>
          <a:xfrm>
            <a:off x="3463692" y="4975230"/>
            <a:ext cx="7608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dirty="0"/>
              <a:t>1</a:t>
            </a:r>
          </a:p>
        </p:txBody>
      </p:sp>
      <p:pic>
        <p:nvPicPr>
          <p:cNvPr id="26" name="Рисунок 25" descr="Собака со сплошной заливкой">
            <a:extLst>
              <a:ext uri="{FF2B5EF4-FFF2-40B4-BE49-F238E27FC236}">
                <a16:creationId xmlns:a16="http://schemas.microsoft.com/office/drawing/2014/main" id="{F0984D18-9E70-E58C-C21A-3A0A3BEB5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008393" y="2814279"/>
            <a:ext cx="2528819" cy="2528819"/>
          </a:xfrm>
          <a:prstGeom prst="rect">
            <a:avLst/>
          </a:prstGeom>
        </p:spPr>
      </p:pic>
      <p:pic>
        <p:nvPicPr>
          <p:cNvPr id="2" name="Рисунок 1" descr="Собака со сплошной заливкой">
            <a:extLst>
              <a:ext uri="{FF2B5EF4-FFF2-40B4-BE49-F238E27FC236}">
                <a16:creationId xmlns:a16="http://schemas.microsoft.com/office/drawing/2014/main" id="{AAC10117-CBEF-B976-CB1D-2501E4D21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3098048" y="2814279"/>
            <a:ext cx="2528819" cy="252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86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ACE8C3A-1FEC-B5C8-4D76-B3D6C5B16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352"/>
            <a:ext cx="10515600" cy="631161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>НАЙДИ </a:t>
            </a:r>
            <a:r>
              <a:rPr lang="en-US" dirty="0"/>
              <a:t> </a:t>
            </a:r>
            <a:r>
              <a:rPr lang="ru-RU" dirty="0"/>
              <a:t>ВРЕМЯ И ПУТЬ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C966E87-3B22-A8C9-A34F-96157645B213}"/>
              </a:ext>
            </a:extLst>
          </p:cNvPr>
          <p:cNvSpPr/>
          <p:nvPr/>
        </p:nvSpPr>
        <p:spPr>
          <a:xfrm>
            <a:off x="232012" y="1059477"/>
            <a:ext cx="606188" cy="63116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1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55EB2F3-33AE-4116-004A-CA9BC9788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34"/>
          <a:stretch/>
        </p:blipFill>
        <p:spPr bwMode="auto">
          <a:xfrm>
            <a:off x="2555081" y="899114"/>
            <a:ext cx="7081837" cy="597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516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ACE8C3A-1FEC-B5C8-4D76-B3D6C5B16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352"/>
            <a:ext cx="10515600" cy="631161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>НАЙДИ </a:t>
            </a:r>
            <a:r>
              <a:rPr lang="en-US" dirty="0"/>
              <a:t> </a:t>
            </a:r>
            <a:r>
              <a:rPr lang="ru-RU" dirty="0"/>
              <a:t>ВРЕМЯ И ПУТЬ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C966E87-3B22-A8C9-A34F-96157645B213}"/>
              </a:ext>
            </a:extLst>
          </p:cNvPr>
          <p:cNvSpPr/>
          <p:nvPr/>
        </p:nvSpPr>
        <p:spPr>
          <a:xfrm>
            <a:off x="232012" y="1059477"/>
            <a:ext cx="606188" cy="63116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2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26E331D-6708-D5CE-D30E-EADF7AAC3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052" y="858125"/>
            <a:ext cx="7717895" cy="599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933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ACE8C3A-1FEC-B5C8-4D76-B3D6C5B16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352"/>
            <a:ext cx="10515600" cy="631161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>НАЙДИ </a:t>
            </a:r>
            <a:r>
              <a:rPr lang="en-US" dirty="0"/>
              <a:t> </a:t>
            </a:r>
            <a:r>
              <a:rPr lang="ru-RU" dirty="0"/>
              <a:t>ВРЕМЯ И ПУТЬ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C966E87-3B22-A8C9-A34F-96157645B213}"/>
              </a:ext>
            </a:extLst>
          </p:cNvPr>
          <p:cNvSpPr/>
          <p:nvPr/>
        </p:nvSpPr>
        <p:spPr>
          <a:xfrm>
            <a:off x="136478" y="1045829"/>
            <a:ext cx="606188" cy="63116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3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9D57FE9-3DD5-98B5-868C-0EB6E0109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9"/>
          <a:stretch/>
        </p:blipFill>
        <p:spPr bwMode="auto">
          <a:xfrm>
            <a:off x="2505288" y="871772"/>
            <a:ext cx="7181423" cy="585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265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ACE8C3A-1FEC-B5C8-4D76-B3D6C5B16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352"/>
            <a:ext cx="10515600" cy="631161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/>
              <a:t>НАЙДИ </a:t>
            </a:r>
            <a:r>
              <a:rPr lang="en-US" dirty="0"/>
              <a:t> </a:t>
            </a:r>
            <a:r>
              <a:rPr lang="ru-RU" dirty="0"/>
              <a:t>СКОРОСТЬ 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3CF17CF-92A9-DAAF-5CCA-28924F23C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337" y="944051"/>
            <a:ext cx="6752448" cy="571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262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72</Words>
  <Application>Microsoft Office PowerPoint</Application>
  <PresentationFormat>Широкоэкранный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НАЙДИ СКОРОСТЬ ТЕЛА</vt:lpstr>
      <vt:lpstr>НАЙДИ ПУТЬ</vt:lpstr>
      <vt:lpstr>НАЙДИ ПУТЬ</vt:lpstr>
      <vt:lpstr>НАЙДИ ПУТЬ</vt:lpstr>
      <vt:lpstr>НАЙДИ  ВРЕМЯ И ПУТЬ</vt:lpstr>
      <vt:lpstr>НАЙДИ  ВРЕМЯ И ПУТЬ</vt:lpstr>
      <vt:lpstr>НАЙДИ  ВРЕМЯ И ПУТЬ</vt:lpstr>
      <vt:lpstr>НАЙДИ  СКОРОСТЬ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 СКОРОСТЬ ТЕЛА</dc:title>
  <dc:creator>Агафонова Д.В.</dc:creator>
  <cp:lastModifiedBy>Агафонова Д.В.</cp:lastModifiedBy>
  <cp:revision>1</cp:revision>
  <dcterms:created xsi:type="dcterms:W3CDTF">2023-11-06T14:25:01Z</dcterms:created>
  <dcterms:modified xsi:type="dcterms:W3CDTF">2023-11-06T14:58:12Z</dcterms:modified>
</cp:coreProperties>
</file>