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58" r:id="rId5"/>
    <p:sldId id="259" r:id="rId6"/>
    <p:sldId id="261" r:id="rId7"/>
    <p:sldId id="260" r:id="rId8"/>
    <p:sldId id="263" r:id="rId9"/>
    <p:sldId id="264" r:id="rId10"/>
    <p:sldId id="266" r:id="rId11"/>
    <p:sldId id="267" r:id="rId12"/>
    <p:sldId id="268" r:id="rId13"/>
    <p:sldId id="265" r:id="rId14"/>
    <p:sldId id="269" r:id="rId15"/>
  </p:sldIdLst>
  <p:sldSz cx="14111288" cy="7937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8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911" y="1299031"/>
            <a:ext cx="10583466" cy="2763426"/>
          </a:xfrm>
        </p:spPr>
        <p:txBody>
          <a:bodyPr anchor="b"/>
          <a:lstStyle>
            <a:lvl1pPr algn="ctr">
              <a:defRPr sz="694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911" y="4169026"/>
            <a:ext cx="10583466" cy="1916391"/>
          </a:xfrm>
        </p:spPr>
        <p:txBody>
          <a:bodyPr/>
          <a:lstStyle>
            <a:lvl1pPr marL="0" indent="0" algn="ctr">
              <a:buNone/>
              <a:defRPr sz="2778"/>
            </a:lvl1pPr>
            <a:lvl2pPr marL="529163" indent="0" algn="ctr">
              <a:buNone/>
              <a:defRPr sz="2315"/>
            </a:lvl2pPr>
            <a:lvl3pPr marL="1058327" indent="0" algn="ctr">
              <a:buNone/>
              <a:defRPr sz="2083"/>
            </a:lvl3pPr>
            <a:lvl4pPr marL="1587490" indent="0" algn="ctr">
              <a:buNone/>
              <a:defRPr sz="1852"/>
            </a:lvl4pPr>
            <a:lvl5pPr marL="2116653" indent="0" algn="ctr">
              <a:buNone/>
              <a:defRPr sz="1852"/>
            </a:lvl5pPr>
            <a:lvl6pPr marL="2645816" indent="0" algn="ctr">
              <a:buNone/>
              <a:defRPr sz="1852"/>
            </a:lvl6pPr>
            <a:lvl7pPr marL="3174980" indent="0" algn="ctr">
              <a:buNone/>
              <a:defRPr sz="1852"/>
            </a:lvl7pPr>
            <a:lvl8pPr marL="3704143" indent="0" algn="ctr">
              <a:buNone/>
              <a:defRPr sz="1852"/>
            </a:lvl8pPr>
            <a:lvl9pPr marL="4233306" indent="0" algn="ctr">
              <a:buNone/>
              <a:defRPr sz="1852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18799-2ADF-4312-8F24-E65CD3C6E4FE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2CB71-2911-486C-924C-C3C52EE4F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344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18799-2ADF-4312-8F24-E65CD3C6E4FE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2CB71-2911-486C-924C-C3C52EE4F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852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98391" y="422599"/>
            <a:ext cx="3042746" cy="672666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0151" y="422599"/>
            <a:ext cx="8951848" cy="672666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18799-2ADF-4312-8F24-E65CD3C6E4FE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2CB71-2911-486C-924C-C3C52EE4F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746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18799-2ADF-4312-8F24-E65CD3C6E4FE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2CB71-2911-486C-924C-C3C52EE4F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852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01" y="1978864"/>
            <a:ext cx="12170986" cy="3301779"/>
          </a:xfrm>
        </p:spPr>
        <p:txBody>
          <a:bodyPr anchor="b"/>
          <a:lstStyle>
            <a:lvl1pPr>
              <a:defRPr sz="694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01" y="5311879"/>
            <a:ext cx="12170986" cy="1736328"/>
          </a:xfrm>
        </p:spPr>
        <p:txBody>
          <a:bodyPr/>
          <a:lstStyle>
            <a:lvl1pPr marL="0" indent="0">
              <a:buNone/>
              <a:defRPr sz="2778">
                <a:solidFill>
                  <a:schemeClr val="tx1">
                    <a:tint val="75000"/>
                  </a:schemeClr>
                </a:solidFill>
              </a:defRPr>
            </a:lvl1pPr>
            <a:lvl2pPr marL="529163" indent="0">
              <a:buNone/>
              <a:defRPr sz="2315">
                <a:solidFill>
                  <a:schemeClr val="tx1">
                    <a:tint val="75000"/>
                  </a:schemeClr>
                </a:solidFill>
              </a:defRPr>
            </a:lvl2pPr>
            <a:lvl3pPr marL="1058327" indent="0">
              <a:buNone/>
              <a:defRPr sz="2083">
                <a:solidFill>
                  <a:schemeClr val="tx1">
                    <a:tint val="75000"/>
                  </a:schemeClr>
                </a:solidFill>
              </a:defRPr>
            </a:lvl3pPr>
            <a:lvl4pPr marL="1587490" indent="0">
              <a:buNone/>
              <a:defRPr sz="1852">
                <a:solidFill>
                  <a:schemeClr val="tx1">
                    <a:tint val="75000"/>
                  </a:schemeClr>
                </a:solidFill>
              </a:defRPr>
            </a:lvl4pPr>
            <a:lvl5pPr marL="2116653" indent="0">
              <a:buNone/>
              <a:defRPr sz="1852">
                <a:solidFill>
                  <a:schemeClr val="tx1">
                    <a:tint val="75000"/>
                  </a:schemeClr>
                </a:solidFill>
              </a:defRPr>
            </a:lvl5pPr>
            <a:lvl6pPr marL="2645816" indent="0">
              <a:buNone/>
              <a:defRPr sz="1852">
                <a:solidFill>
                  <a:schemeClr val="tx1">
                    <a:tint val="75000"/>
                  </a:schemeClr>
                </a:solidFill>
              </a:defRPr>
            </a:lvl6pPr>
            <a:lvl7pPr marL="3174980" indent="0">
              <a:buNone/>
              <a:defRPr sz="1852">
                <a:solidFill>
                  <a:schemeClr val="tx1">
                    <a:tint val="75000"/>
                  </a:schemeClr>
                </a:solidFill>
              </a:defRPr>
            </a:lvl7pPr>
            <a:lvl8pPr marL="3704143" indent="0">
              <a:buNone/>
              <a:defRPr sz="1852">
                <a:solidFill>
                  <a:schemeClr val="tx1">
                    <a:tint val="75000"/>
                  </a:schemeClr>
                </a:solidFill>
              </a:defRPr>
            </a:lvl8pPr>
            <a:lvl9pPr marL="4233306" indent="0">
              <a:buNone/>
              <a:defRPr sz="18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18799-2ADF-4312-8F24-E65CD3C6E4FE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2CB71-2911-486C-924C-C3C52EE4F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383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0151" y="2112992"/>
            <a:ext cx="5997297" cy="50362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43840" y="2112992"/>
            <a:ext cx="5997297" cy="50362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18799-2ADF-4312-8F24-E65CD3C6E4FE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2CB71-2911-486C-924C-C3C52EE4F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944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989" y="422599"/>
            <a:ext cx="12170986" cy="15342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989" y="1945790"/>
            <a:ext cx="5969736" cy="953602"/>
          </a:xfrm>
        </p:spPr>
        <p:txBody>
          <a:bodyPr anchor="b"/>
          <a:lstStyle>
            <a:lvl1pPr marL="0" indent="0">
              <a:buNone/>
              <a:defRPr sz="2778" b="1"/>
            </a:lvl1pPr>
            <a:lvl2pPr marL="529163" indent="0">
              <a:buNone/>
              <a:defRPr sz="2315" b="1"/>
            </a:lvl2pPr>
            <a:lvl3pPr marL="1058327" indent="0">
              <a:buNone/>
              <a:defRPr sz="2083" b="1"/>
            </a:lvl3pPr>
            <a:lvl4pPr marL="1587490" indent="0">
              <a:buNone/>
              <a:defRPr sz="1852" b="1"/>
            </a:lvl4pPr>
            <a:lvl5pPr marL="2116653" indent="0">
              <a:buNone/>
              <a:defRPr sz="1852" b="1"/>
            </a:lvl5pPr>
            <a:lvl6pPr marL="2645816" indent="0">
              <a:buNone/>
              <a:defRPr sz="1852" b="1"/>
            </a:lvl6pPr>
            <a:lvl7pPr marL="3174980" indent="0">
              <a:buNone/>
              <a:defRPr sz="1852" b="1"/>
            </a:lvl7pPr>
            <a:lvl8pPr marL="3704143" indent="0">
              <a:buNone/>
              <a:defRPr sz="1852" b="1"/>
            </a:lvl8pPr>
            <a:lvl9pPr marL="4233306" indent="0">
              <a:buNone/>
              <a:defRPr sz="185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989" y="2899393"/>
            <a:ext cx="5969736" cy="426456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43840" y="1945790"/>
            <a:ext cx="5999135" cy="953602"/>
          </a:xfrm>
        </p:spPr>
        <p:txBody>
          <a:bodyPr anchor="b"/>
          <a:lstStyle>
            <a:lvl1pPr marL="0" indent="0">
              <a:buNone/>
              <a:defRPr sz="2778" b="1"/>
            </a:lvl1pPr>
            <a:lvl2pPr marL="529163" indent="0">
              <a:buNone/>
              <a:defRPr sz="2315" b="1"/>
            </a:lvl2pPr>
            <a:lvl3pPr marL="1058327" indent="0">
              <a:buNone/>
              <a:defRPr sz="2083" b="1"/>
            </a:lvl3pPr>
            <a:lvl4pPr marL="1587490" indent="0">
              <a:buNone/>
              <a:defRPr sz="1852" b="1"/>
            </a:lvl4pPr>
            <a:lvl5pPr marL="2116653" indent="0">
              <a:buNone/>
              <a:defRPr sz="1852" b="1"/>
            </a:lvl5pPr>
            <a:lvl6pPr marL="2645816" indent="0">
              <a:buNone/>
              <a:defRPr sz="1852" b="1"/>
            </a:lvl6pPr>
            <a:lvl7pPr marL="3174980" indent="0">
              <a:buNone/>
              <a:defRPr sz="1852" b="1"/>
            </a:lvl7pPr>
            <a:lvl8pPr marL="3704143" indent="0">
              <a:buNone/>
              <a:defRPr sz="1852" b="1"/>
            </a:lvl8pPr>
            <a:lvl9pPr marL="4233306" indent="0">
              <a:buNone/>
              <a:defRPr sz="185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43840" y="2899393"/>
            <a:ext cx="5999135" cy="426456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18799-2ADF-4312-8F24-E65CD3C6E4FE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2CB71-2911-486C-924C-C3C52EE4F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252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18799-2ADF-4312-8F24-E65CD3C6E4FE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2CB71-2911-486C-924C-C3C52EE4F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21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18799-2ADF-4312-8F24-E65CD3C6E4FE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2CB71-2911-486C-924C-C3C52EE4F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987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990" y="529167"/>
            <a:ext cx="4551257" cy="1852083"/>
          </a:xfrm>
        </p:spPr>
        <p:txBody>
          <a:bodyPr anchor="b"/>
          <a:lstStyle>
            <a:lvl1pPr>
              <a:defRPr sz="370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9135" y="1142853"/>
            <a:ext cx="7143840" cy="5640770"/>
          </a:xfrm>
        </p:spPr>
        <p:txBody>
          <a:bodyPr/>
          <a:lstStyle>
            <a:lvl1pPr>
              <a:defRPr sz="3704"/>
            </a:lvl1pPr>
            <a:lvl2pPr>
              <a:defRPr sz="3241"/>
            </a:lvl2pPr>
            <a:lvl3pPr>
              <a:defRPr sz="2778"/>
            </a:lvl3pPr>
            <a:lvl4pPr>
              <a:defRPr sz="2315"/>
            </a:lvl4pPr>
            <a:lvl5pPr>
              <a:defRPr sz="2315"/>
            </a:lvl5pPr>
            <a:lvl6pPr>
              <a:defRPr sz="2315"/>
            </a:lvl6pPr>
            <a:lvl7pPr>
              <a:defRPr sz="2315"/>
            </a:lvl7pPr>
            <a:lvl8pPr>
              <a:defRPr sz="2315"/>
            </a:lvl8pPr>
            <a:lvl9pPr>
              <a:defRPr sz="231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990" y="2381250"/>
            <a:ext cx="4551257" cy="4411560"/>
          </a:xfrm>
        </p:spPr>
        <p:txBody>
          <a:bodyPr/>
          <a:lstStyle>
            <a:lvl1pPr marL="0" indent="0">
              <a:buNone/>
              <a:defRPr sz="1852"/>
            </a:lvl1pPr>
            <a:lvl2pPr marL="529163" indent="0">
              <a:buNone/>
              <a:defRPr sz="1620"/>
            </a:lvl2pPr>
            <a:lvl3pPr marL="1058327" indent="0">
              <a:buNone/>
              <a:defRPr sz="1389"/>
            </a:lvl3pPr>
            <a:lvl4pPr marL="1587490" indent="0">
              <a:buNone/>
              <a:defRPr sz="1157"/>
            </a:lvl4pPr>
            <a:lvl5pPr marL="2116653" indent="0">
              <a:buNone/>
              <a:defRPr sz="1157"/>
            </a:lvl5pPr>
            <a:lvl6pPr marL="2645816" indent="0">
              <a:buNone/>
              <a:defRPr sz="1157"/>
            </a:lvl6pPr>
            <a:lvl7pPr marL="3174980" indent="0">
              <a:buNone/>
              <a:defRPr sz="1157"/>
            </a:lvl7pPr>
            <a:lvl8pPr marL="3704143" indent="0">
              <a:buNone/>
              <a:defRPr sz="1157"/>
            </a:lvl8pPr>
            <a:lvl9pPr marL="4233306" indent="0">
              <a:buNone/>
              <a:defRPr sz="115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18799-2ADF-4312-8F24-E65CD3C6E4FE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2CB71-2911-486C-924C-C3C52EE4F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622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990" y="529167"/>
            <a:ext cx="4551257" cy="1852083"/>
          </a:xfrm>
        </p:spPr>
        <p:txBody>
          <a:bodyPr anchor="b"/>
          <a:lstStyle>
            <a:lvl1pPr>
              <a:defRPr sz="370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99135" y="1142853"/>
            <a:ext cx="7143840" cy="5640770"/>
          </a:xfrm>
        </p:spPr>
        <p:txBody>
          <a:bodyPr anchor="t"/>
          <a:lstStyle>
            <a:lvl1pPr marL="0" indent="0">
              <a:buNone/>
              <a:defRPr sz="3704"/>
            </a:lvl1pPr>
            <a:lvl2pPr marL="529163" indent="0">
              <a:buNone/>
              <a:defRPr sz="3241"/>
            </a:lvl2pPr>
            <a:lvl3pPr marL="1058327" indent="0">
              <a:buNone/>
              <a:defRPr sz="2778"/>
            </a:lvl3pPr>
            <a:lvl4pPr marL="1587490" indent="0">
              <a:buNone/>
              <a:defRPr sz="2315"/>
            </a:lvl4pPr>
            <a:lvl5pPr marL="2116653" indent="0">
              <a:buNone/>
              <a:defRPr sz="2315"/>
            </a:lvl5pPr>
            <a:lvl6pPr marL="2645816" indent="0">
              <a:buNone/>
              <a:defRPr sz="2315"/>
            </a:lvl6pPr>
            <a:lvl7pPr marL="3174980" indent="0">
              <a:buNone/>
              <a:defRPr sz="2315"/>
            </a:lvl7pPr>
            <a:lvl8pPr marL="3704143" indent="0">
              <a:buNone/>
              <a:defRPr sz="2315"/>
            </a:lvl8pPr>
            <a:lvl9pPr marL="4233306" indent="0">
              <a:buNone/>
              <a:defRPr sz="231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990" y="2381250"/>
            <a:ext cx="4551257" cy="4411560"/>
          </a:xfrm>
        </p:spPr>
        <p:txBody>
          <a:bodyPr/>
          <a:lstStyle>
            <a:lvl1pPr marL="0" indent="0">
              <a:buNone/>
              <a:defRPr sz="1852"/>
            </a:lvl1pPr>
            <a:lvl2pPr marL="529163" indent="0">
              <a:buNone/>
              <a:defRPr sz="1620"/>
            </a:lvl2pPr>
            <a:lvl3pPr marL="1058327" indent="0">
              <a:buNone/>
              <a:defRPr sz="1389"/>
            </a:lvl3pPr>
            <a:lvl4pPr marL="1587490" indent="0">
              <a:buNone/>
              <a:defRPr sz="1157"/>
            </a:lvl4pPr>
            <a:lvl5pPr marL="2116653" indent="0">
              <a:buNone/>
              <a:defRPr sz="1157"/>
            </a:lvl5pPr>
            <a:lvl6pPr marL="2645816" indent="0">
              <a:buNone/>
              <a:defRPr sz="1157"/>
            </a:lvl6pPr>
            <a:lvl7pPr marL="3174980" indent="0">
              <a:buNone/>
              <a:defRPr sz="1157"/>
            </a:lvl7pPr>
            <a:lvl8pPr marL="3704143" indent="0">
              <a:buNone/>
              <a:defRPr sz="1157"/>
            </a:lvl8pPr>
            <a:lvl9pPr marL="4233306" indent="0">
              <a:buNone/>
              <a:defRPr sz="115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18799-2ADF-4312-8F24-E65CD3C6E4FE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2CB71-2911-486C-924C-C3C52EE4F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850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0151" y="422599"/>
            <a:ext cx="12170986" cy="153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151" y="2112992"/>
            <a:ext cx="12170986" cy="5036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0151" y="7356887"/>
            <a:ext cx="3175040" cy="4225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18799-2ADF-4312-8F24-E65CD3C6E4FE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4364" y="7356887"/>
            <a:ext cx="4762560" cy="4225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66097" y="7356887"/>
            <a:ext cx="3175040" cy="4225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2CB71-2911-486C-924C-C3C52EE4F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60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58327" rtl="0" eaLnBrk="1" latinLnBrk="0" hangingPunct="1">
        <a:lnSpc>
          <a:spcPct val="90000"/>
        </a:lnSpc>
        <a:spcBef>
          <a:spcPct val="0"/>
        </a:spcBef>
        <a:buNone/>
        <a:defRPr sz="50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582" indent="-264582" algn="l" defTabSz="1058327" rtl="0" eaLnBrk="1" latinLnBrk="0" hangingPunct="1">
        <a:lnSpc>
          <a:spcPct val="90000"/>
        </a:lnSpc>
        <a:spcBef>
          <a:spcPts val="1157"/>
        </a:spcBef>
        <a:buFont typeface="Arial" panose="020B0604020202020204" pitchFamily="34" charset="0"/>
        <a:buChar char="•"/>
        <a:defRPr sz="3241" kern="1200">
          <a:solidFill>
            <a:schemeClr val="tx1"/>
          </a:solidFill>
          <a:latin typeface="+mn-lt"/>
          <a:ea typeface="+mn-ea"/>
          <a:cs typeface="+mn-cs"/>
        </a:defRPr>
      </a:lvl1pPr>
      <a:lvl2pPr marL="793745" indent="-264582" algn="l" defTabSz="1058327" rtl="0" eaLnBrk="1" latinLnBrk="0" hangingPunct="1">
        <a:lnSpc>
          <a:spcPct val="90000"/>
        </a:lnSpc>
        <a:spcBef>
          <a:spcPts val="579"/>
        </a:spcBef>
        <a:buFont typeface="Arial" panose="020B0604020202020204" pitchFamily="34" charset="0"/>
        <a:buChar char="•"/>
        <a:defRPr sz="2778" kern="1200">
          <a:solidFill>
            <a:schemeClr val="tx1"/>
          </a:solidFill>
          <a:latin typeface="+mn-lt"/>
          <a:ea typeface="+mn-ea"/>
          <a:cs typeface="+mn-cs"/>
        </a:defRPr>
      </a:lvl2pPr>
      <a:lvl3pPr marL="1322908" indent="-264582" algn="l" defTabSz="1058327" rtl="0" eaLnBrk="1" latinLnBrk="0" hangingPunct="1">
        <a:lnSpc>
          <a:spcPct val="90000"/>
        </a:lnSpc>
        <a:spcBef>
          <a:spcPts val="579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3pPr>
      <a:lvl4pPr marL="1852071" indent="-264582" algn="l" defTabSz="1058327" rtl="0" eaLnBrk="1" latinLnBrk="0" hangingPunct="1">
        <a:lnSpc>
          <a:spcPct val="90000"/>
        </a:lnSpc>
        <a:spcBef>
          <a:spcPts val="579"/>
        </a:spcBef>
        <a:buFont typeface="Arial" panose="020B0604020202020204" pitchFamily="34" charset="0"/>
        <a:buChar char="•"/>
        <a:defRPr sz="2083" kern="1200">
          <a:solidFill>
            <a:schemeClr val="tx1"/>
          </a:solidFill>
          <a:latin typeface="+mn-lt"/>
          <a:ea typeface="+mn-ea"/>
          <a:cs typeface="+mn-cs"/>
        </a:defRPr>
      </a:lvl4pPr>
      <a:lvl5pPr marL="2381235" indent="-264582" algn="l" defTabSz="1058327" rtl="0" eaLnBrk="1" latinLnBrk="0" hangingPunct="1">
        <a:lnSpc>
          <a:spcPct val="90000"/>
        </a:lnSpc>
        <a:spcBef>
          <a:spcPts val="579"/>
        </a:spcBef>
        <a:buFont typeface="Arial" panose="020B0604020202020204" pitchFamily="34" charset="0"/>
        <a:buChar char="•"/>
        <a:defRPr sz="2083" kern="1200">
          <a:solidFill>
            <a:schemeClr val="tx1"/>
          </a:solidFill>
          <a:latin typeface="+mn-lt"/>
          <a:ea typeface="+mn-ea"/>
          <a:cs typeface="+mn-cs"/>
        </a:defRPr>
      </a:lvl5pPr>
      <a:lvl6pPr marL="2910398" indent="-264582" algn="l" defTabSz="1058327" rtl="0" eaLnBrk="1" latinLnBrk="0" hangingPunct="1">
        <a:lnSpc>
          <a:spcPct val="90000"/>
        </a:lnSpc>
        <a:spcBef>
          <a:spcPts val="579"/>
        </a:spcBef>
        <a:buFont typeface="Arial" panose="020B0604020202020204" pitchFamily="34" charset="0"/>
        <a:buChar char="•"/>
        <a:defRPr sz="2083" kern="1200">
          <a:solidFill>
            <a:schemeClr val="tx1"/>
          </a:solidFill>
          <a:latin typeface="+mn-lt"/>
          <a:ea typeface="+mn-ea"/>
          <a:cs typeface="+mn-cs"/>
        </a:defRPr>
      </a:lvl6pPr>
      <a:lvl7pPr marL="3439561" indent="-264582" algn="l" defTabSz="1058327" rtl="0" eaLnBrk="1" latinLnBrk="0" hangingPunct="1">
        <a:lnSpc>
          <a:spcPct val="90000"/>
        </a:lnSpc>
        <a:spcBef>
          <a:spcPts val="579"/>
        </a:spcBef>
        <a:buFont typeface="Arial" panose="020B0604020202020204" pitchFamily="34" charset="0"/>
        <a:buChar char="•"/>
        <a:defRPr sz="2083" kern="1200">
          <a:solidFill>
            <a:schemeClr val="tx1"/>
          </a:solidFill>
          <a:latin typeface="+mn-lt"/>
          <a:ea typeface="+mn-ea"/>
          <a:cs typeface="+mn-cs"/>
        </a:defRPr>
      </a:lvl7pPr>
      <a:lvl8pPr marL="3968725" indent="-264582" algn="l" defTabSz="1058327" rtl="0" eaLnBrk="1" latinLnBrk="0" hangingPunct="1">
        <a:lnSpc>
          <a:spcPct val="90000"/>
        </a:lnSpc>
        <a:spcBef>
          <a:spcPts val="579"/>
        </a:spcBef>
        <a:buFont typeface="Arial" panose="020B0604020202020204" pitchFamily="34" charset="0"/>
        <a:buChar char="•"/>
        <a:defRPr sz="2083" kern="1200">
          <a:solidFill>
            <a:schemeClr val="tx1"/>
          </a:solidFill>
          <a:latin typeface="+mn-lt"/>
          <a:ea typeface="+mn-ea"/>
          <a:cs typeface="+mn-cs"/>
        </a:defRPr>
      </a:lvl8pPr>
      <a:lvl9pPr marL="4497888" indent="-264582" algn="l" defTabSz="1058327" rtl="0" eaLnBrk="1" latinLnBrk="0" hangingPunct="1">
        <a:lnSpc>
          <a:spcPct val="90000"/>
        </a:lnSpc>
        <a:spcBef>
          <a:spcPts val="579"/>
        </a:spcBef>
        <a:buFont typeface="Arial" panose="020B0604020202020204" pitchFamily="34" charset="0"/>
        <a:buChar char="•"/>
        <a:defRPr sz="20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8327" rtl="0" eaLnBrk="1" latinLnBrk="0" hangingPunct="1">
        <a:defRPr sz="2083" kern="1200">
          <a:solidFill>
            <a:schemeClr val="tx1"/>
          </a:solidFill>
          <a:latin typeface="+mn-lt"/>
          <a:ea typeface="+mn-ea"/>
          <a:cs typeface="+mn-cs"/>
        </a:defRPr>
      </a:lvl1pPr>
      <a:lvl2pPr marL="529163" algn="l" defTabSz="1058327" rtl="0" eaLnBrk="1" latinLnBrk="0" hangingPunct="1">
        <a:defRPr sz="2083" kern="1200">
          <a:solidFill>
            <a:schemeClr val="tx1"/>
          </a:solidFill>
          <a:latin typeface="+mn-lt"/>
          <a:ea typeface="+mn-ea"/>
          <a:cs typeface="+mn-cs"/>
        </a:defRPr>
      </a:lvl2pPr>
      <a:lvl3pPr marL="1058327" algn="l" defTabSz="1058327" rtl="0" eaLnBrk="1" latinLnBrk="0" hangingPunct="1">
        <a:defRPr sz="2083" kern="1200">
          <a:solidFill>
            <a:schemeClr val="tx1"/>
          </a:solidFill>
          <a:latin typeface="+mn-lt"/>
          <a:ea typeface="+mn-ea"/>
          <a:cs typeface="+mn-cs"/>
        </a:defRPr>
      </a:lvl3pPr>
      <a:lvl4pPr marL="1587490" algn="l" defTabSz="1058327" rtl="0" eaLnBrk="1" latinLnBrk="0" hangingPunct="1">
        <a:defRPr sz="2083" kern="1200">
          <a:solidFill>
            <a:schemeClr val="tx1"/>
          </a:solidFill>
          <a:latin typeface="+mn-lt"/>
          <a:ea typeface="+mn-ea"/>
          <a:cs typeface="+mn-cs"/>
        </a:defRPr>
      </a:lvl4pPr>
      <a:lvl5pPr marL="2116653" algn="l" defTabSz="1058327" rtl="0" eaLnBrk="1" latinLnBrk="0" hangingPunct="1">
        <a:defRPr sz="2083" kern="1200">
          <a:solidFill>
            <a:schemeClr val="tx1"/>
          </a:solidFill>
          <a:latin typeface="+mn-lt"/>
          <a:ea typeface="+mn-ea"/>
          <a:cs typeface="+mn-cs"/>
        </a:defRPr>
      </a:lvl5pPr>
      <a:lvl6pPr marL="2645816" algn="l" defTabSz="1058327" rtl="0" eaLnBrk="1" latinLnBrk="0" hangingPunct="1">
        <a:defRPr sz="2083" kern="1200">
          <a:solidFill>
            <a:schemeClr val="tx1"/>
          </a:solidFill>
          <a:latin typeface="+mn-lt"/>
          <a:ea typeface="+mn-ea"/>
          <a:cs typeface="+mn-cs"/>
        </a:defRPr>
      </a:lvl6pPr>
      <a:lvl7pPr marL="3174980" algn="l" defTabSz="1058327" rtl="0" eaLnBrk="1" latinLnBrk="0" hangingPunct="1">
        <a:defRPr sz="2083" kern="1200">
          <a:solidFill>
            <a:schemeClr val="tx1"/>
          </a:solidFill>
          <a:latin typeface="+mn-lt"/>
          <a:ea typeface="+mn-ea"/>
          <a:cs typeface="+mn-cs"/>
        </a:defRPr>
      </a:lvl7pPr>
      <a:lvl8pPr marL="3704143" algn="l" defTabSz="1058327" rtl="0" eaLnBrk="1" latinLnBrk="0" hangingPunct="1">
        <a:defRPr sz="2083" kern="1200">
          <a:solidFill>
            <a:schemeClr val="tx1"/>
          </a:solidFill>
          <a:latin typeface="+mn-lt"/>
          <a:ea typeface="+mn-ea"/>
          <a:cs typeface="+mn-cs"/>
        </a:defRPr>
      </a:lvl8pPr>
      <a:lvl9pPr marL="4233306" algn="l" defTabSz="1058327" rtl="0" eaLnBrk="1" latinLnBrk="0" hangingPunct="1">
        <a:defRPr sz="20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771E216-658F-44D3-854E-173AD8E90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47" y="927726"/>
            <a:ext cx="13874595" cy="60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661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зображение выглядит как шкала, устройство, стол&#10;&#10;Автоматически созданное описание">
            <a:extLst>
              <a:ext uri="{FF2B5EF4-FFF2-40B4-BE49-F238E27FC236}">
                <a16:creationId xmlns:a16="http://schemas.microsoft.com/office/drawing/2014/main" id="{F339FEB5-EE7C-4D25-9C17-61CE16652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4902" y="2929625"/>
            <a:ext cx="3743863" cy="340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Изображение выглядит как монитор, часы, сидит, автобус&#10;&#10;Автоматически созданное описание">
            <a:extLst>
              <a:ext uri="{FF2B5EF4-FFF2-40B4-BE49-F238E27FC236}">
                <a16:creationId xmlns:a16="http://schemas.microsoft.com/office/drawing/2014/main" id="{865288B0-8BEB-428C-BEE0-9A9C07B86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3833" y="2929624"/>
            <a:ext cx="4542553" cy="340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3">
            <a:extLst>
              <a:ext uri="{FF2B5EF4-FFF2-40B4-BE49-F238E27FC236}">
                <a16:creationId xmlns:a16="http://schemas.microsoft.com/office/drawing/2014/main" id="{6DFAC7C8-2C37-61D6-D787-B333DF6DCE0F}"/>
              </a:ext>
            </a:extLst>
          </p:cNvPr>
          <p:cNvSpPr txBox="1">
            <a:spLocks/>
          </p:cNvSpPr>
          <p:nvPr/>
        </p:nvSpPr>
        <p:spPr>
          <a:xfrm>
            <a:off x="0" y="66744"/>
            <a:ext cx="14111288" cy="1534216"/>
          </a:xfrm>
          <a:prstGeom prst="rect">
            <a:avLst/>
          </a:prstGeom>
        </p:spPr>
        <p:txBody>
          <a:bodyPr/>
          <a:lstStyle>
            <a:lvl1pPr algn="l" defTabSz="105832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9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ru-RU" dirty="0"/>
              <a:t>КАКИЕ ВЕСЫ ИСПОЛЬЗОВАТЬ ДЛЯ ВЗВЕШИВАНИЯ МЕШКА С МУКОЙ?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20A510-4B8D-EDFF-ECA7-3C8C73E372B5}"/>
              </a:ext>
            </a:extLst>
          </p:cNvPr>
          <p:cNvSpPr txBox="1"/>
          <p:nvPr/>
        </p:nvSpPr>
        <p:spPr>
          <a:xfrm>
            <a:off x="3485990" y="662093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852BE4-9EEA-CA2F-AE95-71F6E50DC640}"/>
              </a:ext>
            </a:extLst>
          </p:cNvPr>
          <p:cNvSpPr txBox="1"/>
          <p:nvPr/>
        </p:nvSpPr>
        <p:spPr>
          <a:xfrm>
            <a:off x="9840109" y="6620933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32737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Изображение выглядит как сидит, стол&#10;&#10;Автоматически созданное описание">
            <a:extLst>
              <a:ext uri="{FF2B5EF4-FFF2-40B4-BE49-F238E27FC236}">
                <a16:creationId xmlns:a16="http://schemas.microsoft.com/office/drawing/2014/main" id="{09767240-9A67-45CF-93C0-3BA6B4C0D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7661" y="2921759"/>
            <a:ext cx="3410458" cy="341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3">
            <a:extLst>
              <a:ext uri="{FF2B5EF4-FFF2-40B4-BE49-F238E27FC236}">
                <a16:creationId xmlns:a16="http://schemas.microsoft.com/office/drawing/2014/main" id="{02E6FCBF-2BC0-AB25-ECC1-CEDEA5058D8E}"/>
              </a:ext>
            </a:extLst>
          </p:cNvPr>
          <p:cNvSpPr txBox="1">
            <a:spLocks/>
          </p:cNvSpPr>
          <p:nvPr/>
        </p:nvSpPr>
        <p:spPr>
          <a:xfrm>
            <a:off x="0" y="66744"/>
            <a:ext cx="14111288" cy="1534216"/>
          </a:xfrm>
          <a:prstGeom prst="rect">
            <a:avLst/>
          </a:prstGeom>
        </p:spPr>
        <p:txBody>
          <a:bodyPr/>
          <a:lstStyle>
            <a:lvl1pPr algn="l" defTabSz="105832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9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ru-RU" dirty="0"/>
              <a:t>КАКИЕ ВЕСЫ ИСПОЛЬЗОВАТЬ ДЛЯ ВЗВЕШИВАНИЯ ТРЕХ ЯБЛОК?</a:t>
            </a:r>
          </a:p>
        </p:txBody>
      </p:sp>
      <p:pic>
        <p:nvPicPr>
          <p:cNvPr id="5" name="Picture 8" descr="Изображение выглядит как мобильный телефон, телефон, автомобиль, стол&#10;&#10;Автоматически созданное описание">
            <a:extLst>
              <a:ext uri="{FF2B5EF4-FFF2-40B4-BE49-F238E27FC236}">
                <a16:creationId xmlns:a16="http://schemas.microsoft.com/office/drawing/2014/main" id="{5392EDE9-11FE-04FD-37F3-9FE90E01B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14861" y="2921759"/>
            <a:ext cx="3410458" cy="341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F29602-79C5-052F-CCB9-22E84EF9532E}"/>
              </a:ext>
            </a:extLst>
          </p:cNvPr>
          <p:cNvSpPr txBox="1"/>
          <p:nvPr/>
        </p:nvSpPr>
        <p:spPr>
          <a:xfrm>
            <a:off x="3485990" y="662093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CC8009-6B40-84E2-0708-29D731B8C909}"/>
              </a:ext>
            </a:extLst>
          </p:cNvPr>
          <p:cNvSpPr txBox="1"/>
          <p:nvPr/>
        </p:nvSpPr>
        <p:spPr>
          <a:xfrm>
            <a:off x="9840109" y="6620933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45170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>
            <a:extLst>
              <a:ext uri="{FF2B5EF4-FFF2-40B4-BE49-F238E27FC236}">
                <a16:creationId xmlns:a16="http://schemas.microsoft.com/office/drawing/2014/main" id="{02E6FCBF-2BC0-AB25-ECC1-CEDEA5058D8E}"/>
              </a:ext>
            </a:extLst>
          </p:cNvPr>
          <p:cNvSpPr txBox="1">
            <a:spLocks/>
          </p:cNvSpPr>
          <p:nvPr/>
        </p:nvSpPr>
        <p:spPr>
          <a:xfrm>
            <a:off x="0" y="66744"/>
            <a:ext cx="14111288" cy="1534216"/>
          </a:xfrm>
          <a:prstGeom prst="rect">
            <a:avLst/>
          </a:prstGeom>
        </p:spPr>
        <p:txBody>
          <a:bodyPr/>
          <a:lstStyle>
            <a:lvl1pPr algn="l" defTabSz="105832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9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ru-RU" dirty="0"/>
              <a:t>КАКИЕ ВЕСЫ ИСПОЛЬЗОВАТЬ ДЛЯ ВЗВЕШИВАНИЯ ТЕЛЕЖКИ С ЦЕМЕНТОМ?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F29602-79C5-052F-CCB9-22E84EF9532E}"/>
              </a:ext>
            </a:extLst>
          </p:cNvPr>
          <p:cNvSpPr txBox="1"/>
          <p:nvPr/>
        </p:nvSpPr>
        <p:spPr>
          <a:xfrm>
            <a:off x="3485990" y="662093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CC8009-6B40-84E2-0708-29D731B8C909}"/>
              </a:ext>
            </a:extLst>
          </p:cNvPr>
          <p:cNvSpPr txBox="1"/>
          <p:nvPr/>
        </p:nvSpPr>
        <p:spPr>
          <a:xfrm>
            <a:off x="9840109" y="6620933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/>
              <a:t>2</a:t>
            </a:r>
          </a:p>
        </p:txBody>
      </p:sp>
      <p:pic>
        <p:nvPicPr>
          <p:cNvPr id="2" name="Picture 6" descr="Изображение выглядит как внешний, здание, припаркован, грузовик&#10;&#10;Автоматически созданное описание">
            <a:extLst>
              <a:ext uri="{FF2B5EF4-FFF2-40B4-BE49-F238E27FC236}">
                <a16:creationId xmlns:a16="http://schemas.microsoft.com/office/drawing/2014/main" id="{903952BF-57BF-0E29-4FBA-5A5BFC8FB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8994" y="2963492"/>
            <a:ext cx="5103992" cy="340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Изображение выглядит как устройство, датчик, держит&#10;&#10;Автоматически созданное описание">
            <a:extLst>
              <a:ext uri="{FF2B5EF4-FFF2-40B4-BE49-F238E27FC236}">
                <a16:creationId xmlns:a16="http://schemas.microsoft.com/office/drawing/2014/main" id="{A715EF57-ECFB-B41E-B3C1-968A15D57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64784" y="2956624"/>
            <a:ext cx="3420649" cy="342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765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>
            <a:extLst>
              <a:ext uri="{FF2B5EF4-FFF2-40B4-BE49-F238E27FC236}">
                <a16:creationId xmlns:a16="http://schemas.microsoft.com/office/drawing/2014/main" id="{A246E73D-6C83-28B1-409A-ECF27D737095}"/>
              </a:ext>
            </a:extLst>
          </p:cNvPr>
          <p:cNvSpPr txBox="1">
            <a:spLocks/>
          </p:cNvSpPr>
          <p:nvPr/>
        </p:nvSpPr>
        <p:spPr>
          <a:xfrm>
            <a:off x="0" y="66744"/>
            <a:ext cx="14111288" cy="1534216"/>
          </a:xfrm>
          <a:prstGeom prst="rect">
            <a:avLst/>
          </a:prstGeom>
        </p:spPr>
        <p:txBody>
          <a:bodyPr/>
          <a:lstStyle>
            <a:lvl1pPr algn="l" defTabSz="105832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9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ru-RU" dirty="0"/>
              <a:t>НАЙДИ МАССУ ТЕЛА</a:t>
            </a:r>
          </a:p>
        </p:txBody>
      </p:sp>
      <p:pic>
        <p:nvPicPr>
          <p:cNvPr id="3" name="Picture 2" descr="Изображение выглядит как шкала, устройство, стол&#10;&#10;Автоматически созданное описание">
            <a:extLst>
              <a:ext uri="{FF2B5EF4-FFF2-40B4-BE49-F238E27FC236}">
                <a16:creationId xmlns:a16="http://schemas.microsoft.com/office/drawing/2014/main" id="{D8C7FE7B-1F5A-0A3F-BA24-90DC2AD2D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5362" y="1127188"/>
            <a:ext cx="7260564" cy="660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Яблоко со сплошной заливкой">
            <a:extLst>
              <a:ext uri="{FF2B5EF4-FFF2-40B4-BE49-F238E27FC236}">
                <a16:creationId xmlns:a16="http://schemas.microsoft.com/office/drawing/2014/main" id="{7046ECED-DA5F-DAC0-2CE4-8DC43DDD1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75377" y="4430744"/>
            <a:ext cx="2054490" cy="2054490"/>
          </a:xfrm>
          <a:prstGeom prst="rect">
            <a:avLst/>
          </a:prstGeom>
        </p:spPr>
      </p:pic>
      <p:sp>
        <p:nvSpPr>
          <p:cNvPr id="6" name="Цилиндр 5">
            <a:extLst>
              <a:ext uri="{FF2B5EF4-FFF2-40B4-BE49-F238E27FC236}">
                <a16:creationId xmlns:a16="http://schemas.microsoft.com/office/drawing/2014/main" id="{AAD87654-D434-0DE9-8DD4-6A16F4A70B67}"/>
              </a:ext>
            </a:extLst>
          </p:cNvPr>
          <p:cNvSpPr/>
          <p:nvPr/>
        </p:nvSpPr>
        <p:spPr>
          <a:xfrm>
            <a:off x="8119169" y="4688741"/>
            <a:ext cx="872431" cy="1388533"/>
          </a:xfrm>
          <a:prstGeom prst="can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100</a:t>
            </a:r>
          </a:p>
        </p:txBody>
      </p:sp>
      <p:sp>
        <p:nvSpPr>
          <p:cNvPr id="7" name="Цилиндр 6">
            <a:extLst>
              <a:ext uri="{FF2B5EF4-FFF2-40B4-BE49-F238E27FC236}">
                <a16:creationId xmlns:a16="http://schemas.microsoft.com/office/drawing/2014/main" id="{0C94E799-B579-796D-A823-D31D80D9E69D}"/>
              </a:ext>
            </a:extLst>
          </p:cNvPr>
          <p:cNvSpPr/>
          <p:nvPr/>
        </p:nvSpPr>
        <p:spPr>
          <a:xfrm>
            <a:off x="8305436" y="5611609"/>
            <a:ext cx="703097" cy="762000"/>
          </a:xfrm>
          <a:prstGeom prst="can">
            <a:avLst>
              <a:gd name="adj" fmla="val 41859"/>
            </a:avLst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8" name="Цилиндр 7">
            <a:extLst>
              <a:ext uri="{FF2B5EF4-FFF2-40B4-BE49-F238E27FC236}">
                <a16:creationId xmlns:a16="http://schemas.microsoft.com/office/drawing/2014/main" id="{24649FC2-1FFC-515C-7E19-A28EB02EB3A4}"/>
              </a:ext>
            </a:extLst>
          </p:cNvPr>
          <p:cNvSpPr/>
          <p:nvPr/>
        </p:nvSpPr>
        <p:spPr>
          <a:xfrm>
            <a:off x="9008533" y="5481598"/>
            <a:ext cx="703097" cy="762000"/>
          </a:xfrm>
          <a:prstGeom prst="can">
            <a:avLst>
              <a:gd name="adj" fmla="val 41859"/>
            </a:avLst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582207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>
            <a:extLst>
              <a:ext uri="{FF2B5EF4-FFF2-40B4-BE49-F238E27FC236}">
                <a16:creationId xmlns:a16="http://schemas.microsoft.com/office/drawing/2014/main" id="{A246E73D-6C83-28B1-409A-ECF27D737095}"/>
              </a:ext>
            </a:extLst>
          </p:cNvPr>
          <p:cNvSpPr txBox="1">
            <a:spLocks/>
          </p:cNvSpPr>
          <p:nvPr/>
        </p:nvSpPr>
        <p:spPr>
          <a:xfrm>
            <a:off x="0" y="66744"/>
            <a:ext cx="14111288" cy="1534216"/>
          </a:xfrm>
          <a:prstGeom prst="rect">
            <a:avLst/>
          </a:prstGeom>
        </p:spPr>
        <p:txBody>
          <a:bodyPr/>
          <a:lstStyle>
            <a:lvl1pPr algn="l" defTabSz="105832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9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ru-RU" dirty="0"/>
              <a:t>НАЙДИ МАССУ ТЕЛА</a:t>
            </a:r>
          </a:p>
        </p:txBody>
      </p:sp>
      <p:pic>
        <p:nvPicPr>
          <p:cNvPr id="3" name="Picture 2" descr="Изображение выглядит как шкала, устройство, стол&#10;&#10;Автоматически созданное описание">
            <a:extLst>
              <a:ext uri="{FF2B5EF4-FFF2-40B4-BE49-F238E27FC236}">
                <a16:creationId xmlns:a16="http://schemas.microsoft.com/office/drawing/2014/main" id="{D8C7FE7B-1F5A-0A3F-BA24-90DC2AD2D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5362" y="1127188"/>
            <a:ext cx="7260564" cy="660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Цилиндр 5">
            <a:extLst>
              <a:ext uri="{FF2B5EF4-FFF2-40B4-BE49-F238E27FC236}">
                <a16:creationId xmlns:a16="http://schemas.microsoft.com/office/drawing/2014/main" id="{AAD87654-D434-0DE9-8DD4-6A16F4A70B67}"/>
              </a:ext>
            </a:extLst>
          </p:cNvPr>
          <p:cNvSpPr/>
          <p:nvPr/>
        </p:nvSpPr>
        <p:spPr>
          <a:xfrm>
            <a:off x="8119169" y="4688741"/>
            <a:ext cx="872431" cy="1388533"/>
          </a:xfrm>
          <a:prstGeom prst="can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200</a:t>
            </a:r>
          </a:p>
        </p:txBody>
      </p:sp>
      <p:sp>
        <p:nvSpPr>
          <p:cNvPr id="7" name="Цилиндр 6">
            <a:extLst>
              <a:ext uri="{FF2B5EF4-FFF2-40B4-BE49-F238E27FC236}">
                <a16:creationId xmlns:a16="http://schemas.microsoft.com/office/drawing/2014/main" id="{0C94E799-B579-796D-A823-D31D80D9E69D}"/>
              </a:ext>
            </a:extLst>
          </p:cNvPr>
          <p:cNvSpPr/>
          <p:nvPr/>
        </p:nvSpPr>
        <p:spPr>
          <a:xfrm>
            <a:off x="8305436" y="5611609"/>
            <a:ext cx="703097" cy="762000"/>
          </a:xfrm>
          <a:prstGeom prst="can">
            <a:avLst>
              <a:gd name="adj" fmla="val 41859"/>
            </a:avLst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8" name="Цилиндр 7">
            <a:extLst>
              <a:ext uri="{FF2B5EF4-FFF2-40B4-BE49-F238E27FC236}">
                <a16:creationId xmlns:a16="http://schemas.microsoft.com/office/drawing/2014/main" id="{24649FC2-1FFC-515C-7E19-A28EB02EB3A4}"/>
              </a:ext>
            </a:extLst>
          </p:cNvPr>
          <p:cNvSpPr/>
          <p:nvPr/>
        </p:nvSpPr>
        <p:spPr>
          <a:xfrm>
            <a:off x="9008534" y="5611608"/>
            <a:ext cx="546696" cy="631989"/>
          </a:xfrm>
          <a:prstGeom prst="can">
            <a:avLst>
              <a:gd name="adj" fmla="val 41859"/>
            </a:avLst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15</a:t>
            </a:r>
          </a:p>
        </p:txBody>
      </p:sp>
      <p:pic>
        <p:nvPicPr>
          <p:cNvPr id="9" name="Рисунок 8" descr="Камера со сплошной заливкой">
            <a:extLst>
              <a:ext uri="{FF2B5EF4-FFF2-40B4-BE49-F238E27FC236}">
                <a16:creationId xmlns:a16="http://schemas.microsoft.com/office/drawing/2014/main" id="{D2141B3E-55A1-9F15-5262-51E0A6BAD6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84133" y="4672948"/>
            <a:ext cx="1877320" cy="187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56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87DBBAC-9340-4DA8-9CFC-353AE2B72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696" y="535699"/>
            <a:ext cx="3701399" cy="285218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DB45D5-C1DC-412F-B669-550C6761A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261" y="0"/>
            <a:ext cx="4034774" cy="73066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287" dirty="0"/>
              <a:t>МАССА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1FA0FE2-B8DC-4C60-868F-DE2B92286176}"/>
              </a:ext>
            </a:extLst>
          </p:cNvPr>
          <p:cNvSpPr txBox="1">
            <a:spLocks/>
          </p:cNvSpPr>
          <p:nvPr/>
        </p:nvSpPr>
        <p:spPr>
          <a:xfrm>
            <a:off x="1336860" y="750602"/>
            <a:ext cx="2810159" cy="730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105835" tIns="52917" rIns="105835" bIns="52917" rtlCol="0" anchor="ctr">
            <a:normAutofit/>
          </a:bodyPr>
          <a:lstStyle>
            <a:lvl1pPr algn="l" defTabSz="105832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9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41" b="1" i="1" u="sng" dirty="0"/>
              <a:t>Факты</a:t>
            </a:r>
          </a:p>
        </p:txBody>
      </p:sp>
      <p:cxnSp>
        <p:nvCxnSpPr>
          <p:cNvPr id="5" name="Соединитель: уступ 4">
            <a:extLst>
              <a:ext uri="{FF2B5EF4-FFF2-40B4-BE49-F238E27FC236}">
                <a16:creationId xmlns:a16="http://schemas.microsoft.com/office/drawing/2014/main" id="{5982DAEE-8501-4CAF-AE98-2E72847C721A}"/>
              </a:ext>
            </a:extLst>
          </p:cNvPr>
          <p:cNvCxnSpPr>
            <a:cxnSpLocks/>
            <a:stCxn id="2" idx="1"/>
            <a:endCxn id="3" idx="1"/>
          </p:cNvCxnSpPr>
          <p:nvPr/>
        </p:nvCxnSpPr>
        <p:spPr>
          <a:xfrm rot="10800000" flipV="1">
            <a:off x="1336861" y="365333"/>
            <a:ext cx="3701401" cy="750602"/>
          </a:xfrm>
          <a:prstGeom prst="bentConnector3">
            <a:avLst>
              <a:gd name="adj1" fmla="val 106176"/>
            </a:avLst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45C3DD73-C6C8-4C03-BF4F-44FEF3520DF6}"/>
              </a:ext>
            </a:extLst>
          </p:cNvPr>
          <p:cNvSpPr txBox="1">
            <a:spLocks/>
          </p:cNvSpPr>
          <p:nvPr/>
        </p:nvSpPr>
        <p:spPr>
          <a:xfrm>
            <a:off x="2953830" y="3213385"/>
            <a:ext cx="9128733" cy="730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105835" tIns="52917" rIns="105835" bIns="52917" rtlCol="0" anchor="ctr">
            <a:normAutofit/>
          </a:bodyPr>
          <a:lstStyle>
            <a:lvl1pPr algn="l" defTabSz="105832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9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315" i="1" dirty="0"/>
              <a:t>Величина скорости зависит от свойств самого тела - инертности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06B25920-E735-441C-855E-AC7C78233911}"/>
              </a:ext>
            </a:extLst>
          </p:cNvPr>
          <p:cNvSpPr txBox="1">
            <a:spLocks/>
          </p:cNvSpPr>
          <p:nvPr/>
        </p:nvSpPr>
        <p:spPr>
          <a:xfrm>
            <a:off x="1336864" y="3886059"/>
            <a:ext cx="2810159" cy="730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105835" tIns="52917" rIns="105835" bIns="52917" rtlCol="0" anchor="ctr">
            <a:normAutofit/>
          </a:bodyPr>
          <a:lstStyle>
            <a:lvl1pPr algn="l" defTabSz="105832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9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41" b="1" i="1" u="sng" dirty="0"/>
              <a:t>Определение</a:t>
            </a:r>
          </a:p>
        </p:txBody>
      </p:sp>
      <p:cxnSp>
        <p:nvCxnSpPr>
          <p:cNvPr id="14" name="Соединитель: уступ 13">
            <a:extLst>
              <a:ext uri="{FF2B5EF4-FFF2-40B4-BE49-F238E27FC236}">
                <a16:creationId xmlns:a16="http://schemas.microsoft.com/office/drawing/2014/main" id="{D9D83787-7151-4D8F-B183-25112F0EF54D}"/>
              </a:ext>
            </a:extLst>
          </p:cNvPr>
          <p:cNvCxnSpPr>
            <a:cxnSpLocks/>
            <a:stCxn id="2" idx="1"/>
            <a:endCxn id="13" idx="1"/>
          </p:cNvCxnSpPr>
          <p:nvPr/>
        </p:nvCxnSpPr>
        <p:spPr>
          <a:xfrm rot="10800000" flipV="1">
            <a:off x="1336865" y="365332"/>
            <a:ext cx="3701397" cy="3886059"/>
          </a:xfrm>
          <a:prstGeom prst="bentConnector3">
            <a:avLst>
              <a:gd name="adj1" fmla="val 106176"/>
            </a:avLst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82888820-ED5C-4C1A-A374-C6A9F5A92125}"/>
              </a:ext>
            </a:extLst>
          </p:cNvPr>
          <p:cNvSpPr txBox="1">
            <a:spLocks/>
          </p:cNvSpPr>
          <p:nvPr/>
        </p:nvSpPr>
        <p:spPr>
          <a:xfrm>
            <a:off x="4147022" y="3886059"/>
            <a:ext cx="9128733" cy="730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105835" tIns="52917" rIns="105835" bIns="52917" rtlCol="0" anchor="ctr">
            <a:normAutofit/>
          </a:bodyPr>
          <a:lstStyle>
            <a:lvl1pPr algn="l" defTabSz="105832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9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41" i="1" dirty="0"/>
              <a:t>Масса – мера инертности тела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3BC8BBA7-1173-43B5-B9FD-FA6EEB73C260}"/>
              </a:ext>
            </a:extLst>
          </p:cNvPr>
          <p:cNvSpPr txBox="1">
            <a:spLocks/>
          </p:cNvSpPr>
          <p:nvPr/>
        </p:nvSpPr>
        <p:spPr>
          <a:xfrm>
            <a:off x="1336862" y="4719639"/>
            <a:ext cx="2810159" cy="730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105835" tIns="52917" rIns="105835" bIns="52917" rtlCol="0" anchor="ctr">
            <a:normAutofit/>
          </a:bodyPr>
          <a:lstStyle>
            <a:lvl1pPr algn="l" defTabSz="105832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9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41" b="1" i="1" u="sng" dirty="0"/>
              <a:t>Обозначение</a:t>
            </a: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00E2514D-9B8F-4808-8E32-7DE382082CA8}"/>
              </a:ext>
            </a:extLst>
          </p:cNvPr>
          <p:cNvSpPr txBox="1">
            <a:spLocks/>
          </p:cNvSpPr>
          <p:nvPr/>
        </p:nvSpPr>
        <p:spPr>
          <a:xfrm>
            <a:off x="4147020" y="4719639"/>
            <a:ext cx="9128733" cy="730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105835" tIns="52917" rIns="105835" bIns="52917" rtlCol="0" anchor="ctr">
            <a:normAutofit/>
          </a:bodyPr>
          <a:lstStyle>
            <a:lvl1pPr algn="l" defTabSz="105832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9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41" b="1" i="1" dirty="0"/>
              <a:t>m</a:t>
            </a:r>
            <a:r>
              <a:rPr lang="en-US" sz="3241" i="1" dirty="0"/>
              <a:t> (</a:t>
            </a:r>
            <a:r>
              <a:rPr lang="ru-RU" sz="3241" i="1" dirty="0"/>
              <a:t>от лат. </a:t>
            </a:r>
            <a:r>
              <a:rPr lang="ru-RU" sz="3241" i="1" dirty="0" err="1"/>
              <a:t>māssa</a:t>
            </a:r>
            <a:r>
              <a:rPr lang="ru-RU" sz="3241" i="1" dirty="0"/>
              <a:t> «слиток; кусок»)</a:t>
            </a:r>
          </a:p>
        </p:txBody>
      </p:sp>
      <p:cxnSp>
        <p:nvCxnSpPr>
          <p:cNvPr id="22" name="Соединитель: уступ 21">
            <a:extLst>
              <a:ext uri="{FF2B5EF4-FFF2-40B4-BE49-F238E27FC236}">
                <a16:creationId xmlns:a16="http://schemas.microsoft.com/office/drawing/2014/main" id="{AA9A65F7-1719-4008-A9B4-28B0D9D7718D}"/>
              </a:ext>
            </a:extLst>
          </p:cNvPr>
          <p:cNvCxnSpPr>
            <a:cxnSpLocks/>
            <a:stCxn id="2" idx="1"/>
            <a:endCxn id="20" idx="1"/>
          </p:cNvCxnSpPr>
          <p:nvPr/>
        </p:nvCxnSpPr>
        <p:spPr>
          <a:xfrm rot="10800000" flipV="1">
            <a:off x="1336863" y="365332"/>
            <a:ext cx="3701399" cy="4719639"/>
          </a:xfrm>
          <a:prstGeom prst="bentConnector3">
            <a:avLst>
              <a:gd name="adj1" fmla="val 106176"/>
            </a:avLst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60747F66-1B85-4E99-9FD3-0F96D4D919B1}"/>
              </a:ext>
            </a:extLst>
          </p:cNvPr>
          <p:cNvSpPr txBox="1">
            <a:spLocks/>
          </p:cNvSpPr>
          <p:nvPr/>
        </p:nvSpPr>
        <p:spPr>
          <a:xfrm>
            <a:off x="1336860" y="5553218"/>
            <a:ext cx="4047714" cy="730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105835" tIns="52917" rIns="105835" bIns="52917" rtlCol="0" anchor="ctr">
            <a:noAutofit/>
          </a:bodyPr>
          <a:lstStyle>
            <a:lvl1pPr algn="l" defTabSz="105832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9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41" b="1" i="1" u="sng" dirty="0"/>
              <a:t>Единица измерения</a:t>
            </a:r>
          </a:p>
        </p:txBody>
      </p: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2B001CE6-4D02-4C85-B6E1-E654375C812F}"/>
              </a:ext>
            </a:extLst>
          </p:cNvPr>
          <p:cNvSpPr txBox="1">
            <a:spLocks/>
          </p:cNvSpPr>
          <p:nvPr/>
        </p:nvSpPr>
        <p:spPr>
          <a:xfrm>
            <a:off x="5384574" y="5553216"/>
            <a:ext cx="2209531" cy="730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105835" tIns="52917" rIns="105835" bIns="52917" rtlCol="0" anchor="ctr">
            <a:normAutofit/>
          </a:bodyPr>
          <a:lstStyle>
            <a:lvl1pPr algn="l" defTabSz="105832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9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41" i="1" dirty="0">
                <a:solidFill>
                  <a:srgbClr val="FF0000"/>
                </a:solidFill>
              </a:rPr>
              <a:t>[m] = </a:t>
            </a:r>
            <a:r>
              <a:rPr lang="ru-RU" sz="3241" i="1" dirty="0">
                <a:solidFill>
                  <a:srgbClr val="FF0000"/>
                </a:solidFill>
              </a:rPr>
              <a:t>кг</a:t>
            </a:r>
          </a:p>
        </p:txBody>
      </p:sp>
      <p:cxnSp>
        <p:nvCxnSpPr>
          <p:cNvPr id="28" name="Соединитель: уступ 27">
            <a:extLst>
              <a:ext uri="{FF2B5EF4-FFF2-40B4-BE49-F238E27FC236}">
                <a16:creationId xmlns:a16="http://schemas.microsoft.com/office/drawing/2014/main" id="{2078AC77-9A16-4313-9967-FA6E35B91A99}"/>
              </a:ext>
            </a:extLst>
          </p:cNvPr>
          <p:cNvCxnSpPr>
            <a:cxnSpLocks/>
            <a:stCxn id="2" idx="1"/>
            <a:endCxn id="26" idx="1"/>
          </p:cNvCxnSpPr>
          <p:nvPr/>
        </p:nvCxnSpPr>
        <p:spPr>
          <a:xfrm rot="10800000" flipV="1">
            <a:off x="1336861" y="365333"/>
            <a:ext cx="3701401" cy="5553218"/>
          </a:xfrm>
          <a:prstGeom prst="bentConnector3">
            <a:avLst>
              <a:gd name="adj1" fmla="val 106176"/>
            </a:avLst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Заголовок 1">
            <a:extLst>
              <a:ext uri="{FF2B5EF4-FFF2-40B4-BE49-F238E27FC236}">
                <a16:creationId xmlns:a16="http://schemas.microsoft.com/office/drawing/2014/main" id="{C6D4B982-CA5C-4461-A7B0-7D260C419C8C}"/>
              </a:ext>
            </a:extLst>
          </p:cNvPr>
          <p:cNvSpPr txBox="1">
            <a:spLocks/>
          </p:cNvSpPr>
          <p:nvPr/>
        </p:nvSpPr>
        <p:spPr>
          <a:xfrm>
            <a:off x="1336860" y="6386794"/>
            <a:ext cx="4047714" cy="730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105835" tIns="52917" rIns="105835" bIns="52917" rtlCol="0" anchor="ctr">
            <a:noAutofit/>
          </a:bodyPr>
          <a:lstStyle>
            <a:lvl1pPr algn="l" defTabSz="105832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9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41" b="1" i="1" u="sng" dirty="0"/>
              <a:t>Величина</a:t>
            </a:r>
          </a:p>
        </p:txBody>
      </p:sp>
      <p:sp>
        <p:nvSpPr>
          <p:cNvPr id="37" name="Заголовок 1">
            <a:extLst>
              <a:ext uri="{FF2B5EF4-FFF2-40B4-BE49-F238E27FC236}">
                <a16:creationId xmlns:a16="http://schemas.microsoft.com/office/drawing/2014/main" id="{9D6B4A61-0D6C-4FC8-BDD8-17429D6DF892}"/>
              </a:ext>
            </a:extLst>
          </p:cNvPr>
          <p:cNvSpPr txBox="1">
            <a:spLocks/>
          </p:cNvSpPr>
          <p:nvPr/>
        </p:nvSpPr>
        <p:spPr>
          <a:xfrm>
            <a:off x="3360717" y="6346918"/>
            <a:ext cx="9128733" cy="730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105835" tIns="52917" rIns="105835" bIns="52917" rtlCol="0" anchor="ctr">
            <a:normAutofit/>
          </a:bodyPr>
          <a:lstStyle>
            <a:lvl1pPr algn="l" defTabSz="105832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9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41" i="1" dirty="0"/>
              <a:t>скалярная</a:t>
            </a:r>
          </a:p>
        </p:txBody>
      </p:sp>
      <p:cxnSp>
        <p:nvCxnSpPr>
          <p:cNvPr id="38" name="Соединитель: уступ 37">
            <a:extLst>
              <a:ext uri="{FF2B5EF4-FFF2-40B4-BE49-F238E27FC236}">
                <a16:creationId xmlns:a16="http://schemas.microsoft.com/office/drawing/2014/main" id="{0C1F040D-25EE-4D04-BA63-F726BBF5A140}"/>
              </a:ext>
            </a:extLst>
          </p:cNvPr>
          <p:cNvCxnSpPr>
            <a:cxnSpLocks/>
            <a:stCxn id="2" idx="1"/>
            <a:endCxn id="35" idx="1"/>
          </p:cNvCxnSpPr>
          <p:nvPr/>
        </p:nvCxnSpPr>
        <p:spPr>
          <a:xfrm rot="10800000" flipV="1">
            <a:off x="1336861" y="365333"/>
            <a:ext cx="3701401" cy="6386794"/>
          </a:xfrm>
          <a:prstGeom prst="bentConnector3">
            <a:avLst>
              <a:gd name="adj1" fmla="val 106176"/>
            </a:avLst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Заголовок 1">
            <a:extLst>
              <a:ext uri="{FF2B5EF4-FFF2-40B4-BE49-F238E27FC236}">
                <a16:creationId xmlns:a16="http://schemas.microsoft.com/office/drawing/2014/main" id="{99EFC0F6-89E5-402D-AE18-681535DD91C8}"/>
              </a:ext>
            </a:extLst>
          </p:cNvPr>
          <p:cNvSpPr txBox="1">
            <a:spLocks/>
          </p:cNvSpPr>
          <p:nvPr/>
        </p:nvSpPr>
        <p:spPr>
          <a:xfrm>
            <a:off x="1336860" y="7037707"/>
            <a:ext cx="4047714" cy="730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105835" tIns="52917" rIns="105835" bIns="52917" rtlCol="0" anchor="ctr">
            <a:noAutofit/>
          </a:bodyPr>
          <a:lstStyle>
            <a:lvl1pPr algn="l" defTabSz="105832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9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41" b="1" i="1" u="sng" dirty="0"/>
              <a:t>Способ измерения</a:t>
            </a:r>
          </a:p>
        </p:txBody>
      </p:sp>
      <p:cxnSp>
        <p:nvCxnSpPr>
          <p:cNvPr id="43" name="Соединитель: уступ 42">
            <a:extLst>
              <a:ext uri="{FF2B5EF4-FFF2-40B4-BE49-F238E27FC236}">
                <a16:creationId xmlns:a16="http://schemas.microsoft.com/office/drawing/2014/main" id="{60069E87-C003-4FDB-BF00-E8D0187CFB59}"/>
              </a:ext>
            </a:extLst>
          </p:cNvPr>
          <p:cNvCxnSpPr>
            <a:cxnSpLocks/>
            <a:stCxn id="2" idx="1"/>
            <a:endCxn id="42" idx="1"/>
          </p:cNvCxnSpPr>
          <p:nvPr/>
        </p:nvCxnSpPr>
        <p:spPr>
          <a:xfrm rot="10800000" flipV="1">
            <a:off x="1336861" y="365332"/>
            <a:ext cx="3701401" cy="7037707"/>
          </a:xfrm>
          <a:prstGeom prst="bentConnector3">
            <a:avLst>
              <a:gd name="adj1" fmla="val 106176"/>
            </a:avLst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Заголовок 1">
            <a:extLst>
              <a:ext uri="{FF2B5EF4-FFF2-40B4-BE49-F238E27FC236}">
                <a16:creationId xmlns:a16="http://schemas.microsoft.com/office/drawing/2014/main" id="{87C8729D-ABD8-4B7C-81AB-77EB442CD946}"/>
              </a:ext>
            </a:extLst>
          </p:cNvPr>
          <p:cNvSpPr txBox="1">
            <a:spLocks/>
          </p:cNvSpPr>
          <p:nvPr/>
        </p:nvSpPr>
        <p:spPr>
          <a:xfrm>
            <a:off x="5038261" y="7041514"/>
            <a:ext cx="9128733" cy="730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105835" tIns="52917" rIns="105835" bIns="52917" rtlCol="0" anchor="ctr">
            <a:normAutofit/>
          </a:bodyPr>
          <a:lstStyle>
            <a:lvl1pPr algn="l" defTabSz="105832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9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41" i="1" dirty="0"/>
              <a:t>прямой</a:t>
            </a:r>
          </a:p>
        </p:txBody>
      </p:sp>
      <p:sp>
        <p:nvSpPr>
          <p:cNvPr id="58" name="Заголовок 1">
            <a:extLst>
              <a:ext uri="{FF2B5EF4-FFF2-40B4-BE49-F238E27FC236}">
                <a16:creationId xmlns:a16="http://schemas.microsoft.com/office/drawing/2014/main" id="{6DE6907C-F58B-400B-AB78-DA5AE4E750FC}"/>
              </a:ext>
            </a:extLst>
          </p:cNvPr>
          <p:cNvSpPr txBox="1">
            <a:spLocks/>
          </p:cNvSpPr>
          <p:nvPr/>
        </p:nvSpPr>
        <p:spPr>
          <a:xfrm>
            <a:off x="1336859" y="7771856"/>
            <a:ext cx="4920383" cy="730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105835" tIns="52917" rIns="105835" bIns="52917" rtlCol="0" anchor="ctr">
            <a:noAutofit/>
          </a:bodyPr>
          <a:lstStyle>
            <a:lvl1pPr algn="l" defTabSz="105832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9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41" b="1" i="1" u="sng" dirty="0"/>
              <a:t>Прибор для измерения</a:t>
            </a:r>
          </a:p>
        </p:txBody>
      </p:sp>
      <p:sp>
        <p:nvSpPr>
          <p:cNvPr id="59" name="Заголовок 1">
            <a:extLst>
              <a:ext uri="{FF2B5EF4-FFF2-40B4-BE49-F238E27FC236}">
                <a16:creationId xmlns:a16="http://schemas.microsoft.com/office/drawing/2014/main" id="{1C265EEA-B0D5-47C5-8363-D1941EBD272D}"/>
              </a:ext>
            </a:extLst>
          </p:cNvPr>
          <p:cNvSpPr txBox="1">
            <a:spLocks/>
          </p:cNvSpPr>
          <p:nvPr/>
        </p:nvSpPr>
        <p:spPr>
          <a:xfrm>
            <a:off x="5740590" y="7775663"/>
            <a:ext cx="9128733" cy="730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105835" tIns="52917" rIns="105835" bIns="52917" rtlCol="0" anchor="ctr">
            <a:normAutofit/>
          </a:bodyPr>
          <a:lstStyle>
            <a:lvl1pPr algn="l" defTabSz="105832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9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41" i="1" dirty="0"/>
              <a:t>весы</a:t>
            </a:r>
          </a:p>
        </p:txBody>
      </p:sp>
      <p:cxnSp>
        <p:nvCxnSpPr>
          <p:cNvPr id="60" name="Соединитель: уступ 59">
            <a:extLst>
              <a:ext uri="{FF2B5EF4-FFF2-40B4-BE49-F238E27FC236}">
                <a16:creationId xmlns:a16="http://schemas.microsoft.com/office/drawing/2014/main" id="{917AE15D-C01C-49D1-90E9-439C5590CB15}"/>
              </a:ext>
            </a:extLst>
          </p:cNvPr>
          <p:cNvCxnSpPr>
            <a:cxnSpLocks/>
            <a:stCxn id="2" idx="1"/>
            <a:endCxn id="58" idx="1"/>
          </p:cNvCxnSpPr>
          <p:nvPr/>
        </p:nvCxnSpPr>
        <p:spPr>
          <a:xfrm rot="10800000" flipV="1">
            <a:off x="1336859" y="365333"/>
            <a:ext cx="3701402" cy="7771856"/>
          </a:xfrm>
          <a:prstGeom prst="bentConnector3">
            <a:avLst>
              <a:gd name="adj1" fmla="val 106176"/>
            </a:avLst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77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2" grpId="0"/>
      <p:bldP spid="13" grpId="0"/>
      <p:bldP spid="19" grpId="0"/>
      <p:bldP spid="20" grpId="0"/>
      <p:bldP spid="21" grpId="0"/>
      <p:bldP spid="26" grpId="0"/>
      <p:bldP spid="27" grpId="0"/>
      <p:bldP spid="35" grpId="0"/>
      <p:bldP spid="37" grpId="0"/>
      <p:bldP spid="42" grpId="0"/>
      <p:bldP spid="47" grpId="0"/>
      <p:bldP spid="58" grpId="0"/>
      <p:bldP spid="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7CB78C-69BC-44F2-A1FB-13BEEEA2CC50}"/>
              </a:ext>
            </a:extLst>
          </p:cNvPr>
          <p:cNvSpPr txBox="1"/>
          <p:nvPr/>
        </p:nvSpPr>
        <p:spPr>
          <a:xfrm>
            <a:off x="6001174" y="8131271"/>
            <a:ext cx="2080121" cy="412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83"/>
              <a:t>г. Севр, Франция</a:t>
            </a:r>
            <a:endParaRPr lang="ru-RU" sz="2083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79A416BF-DF25-459A-A577-551F562D0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23" y="-55172"/>
            <a:ext cx="13008843" cy="804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873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03">
            <a:extLst>
              <a:ext uri="{FF2B5EF4-FFF2-40B4-BE49-F238E27FC236}">
                <a16:creationId xmlns:a16="http://schemas.microsoft.com/office/drawing/2014/main" id="{E0CF905A-F41E-440B-96ED-67CB8A33B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246" y="1359745"/>
            <a:ext cx="5118727" cy="56953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2083"/>
          </a:p>
        </p:txBody>
      </p:sp>
      <p:sp>
        <p:nvSpPr>
          <p:cNvPr id="7" name="Text Box 6270">
            <a:extLst>
              <a:ext uri="{FF2B5EF4-FFF2-40B4-BE49-F238E27FC236}">
                <a16:creationId xmlns:a16="http://schemas.microsoft.com/office/drawing/2014/main" id="{1A1C772B-7622-4F8A-8980-156059139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203" y="729951"/>
            <a:ext cx="4379122" cy="44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ru-RU" altLang="ru-RU" sz="3241" b="1" i="1">
                <a:latin typeface="Arial" panose="020B0604020202020204" pitchFamily="34" charset="0"/>
              </a:rPr>
              <a:t>Пружинные весы</a:t>
            </a:r>
          </a:p>
        </p:txBody>
      </p:sp>
      <p:grpSp>
        <p:nvGrpSpPr>
          <p:cNvPr id="11" name="Group 832">
            <a:extLst>
              <a:ext uri="{FF2B5EF4-FFF2-40B4-BE49-F238E27FC236}">
                <a16:creationId xmlns:a16="http://schemas.microsoft.com/office/drawing/2014/main" id="{BE1F573A-F5FA-4CD5-BFA5-83C98141FB10}"/>
              </a:ext>
            </a:extLst>
          </p:cNvPr>
          <p:cNvGrpSpPr>
            <a:grpSpLocks/>
          </p:cNvGrpSpPr>
          <p:nvPr/>
        </p:nvGrpSpPr>
        <p:grpSpPr bwMode="auto">
          <a:xfrm>
            <a:off x="2977980" y="2313010"/>
            <a:ext cx="1019567" cy="3986340"/>
            <a:chOff x="3163" y="1253"/>
            <a:chExt cx="244" cy="954"/>
          </a:xfrm>
        </p:grpSpPr>
        <p:grpSp>
          <p:nvGrpSpPr>
            <p:cNvPr id="18" name="Group 833">
              <a:extLst>
                <a:ext uri="{FF2B5EF4-FFF2-40B4-BE49-F238E27FC236}">
                  <a16:creationId xmlns:a16="http://schemas.microsoft.com/office/drawing/2014/main" id="{AF4D42D8-D263-473D-B73B-EA97015E33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3" y="1253"/>
              <a:ext cx="244" cy="831"/>
              <a:chOff x="3187" y="1253"/>
              <a:chExt cx="244" cy="831"/>
            </a:xfrm>
          </p:grpSpPr>
          <p:grpSp>
            <p:nvGrpSpPr>
              <p:cNvPr id="21" name="Group 834">
                <a:extLst>
                  <a:ext uri="{FF2B5EF4-FFF2-40B4-BE49-F238E27FC236}">
                    <a16:creationId xmlns:a16="http://schemas.microsoft.com/office/drawing/2014/main" id="{14E3FE3E-9222-4445-A315-E1D9D2C58B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87" y="1348"/>
                <a:ext cx="244" cy="543"/>
                <a:chOff x="3187" y="1348"/>
                <a:chExt cx="244" cy="543"/>
              </a:xfrm>
            </p:grpSpPr>
            <p:sp>
              <p:nvSpPr>
                <p:cNvPr id="33" name="Rectangle 835">
                  <a:extLst>
                    <a:ext uri="{FF2B5EF4-FFF2-40B4-BE49-F238E27FC236}">
                      <a16:creationId xmlns:a16="http://schemas.microsoft.com/office/drawing/2014/main" id="{93C8F7E7-3D05-47F3-AC60-24FDF9EDD8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02" y="1348"/>
                  <a:ext cx="229" cy="527"/>
                </a:xfrm>
                <a:prstGeom prst="rect">
                  <a:avLst/>
                </a:prstGeom>
                <a:solidFill>
                  <a:srgbClr val="996633"/>
                </a:solidFill>
                <a:ln w="12700">
                  <a:solidFill>
                    <a:srgbClr val="996633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2083"/>
                </a:p>
              </p:txBody>
            </p:sp>
            <p:sp>
              <p:nvSpPr>
                <p:cNvPr id="34" name="Rectangle 836">
                  <a:extLst>
                    <a:ext uri="{FF2B5EF4-FFF2-40B4-BE49-F238E27FC236}">
                      <a16:creationId xmlns:a16="http://schemas.microsoft.com/office/drawing/2014/main" id="{51C0B47C-33C8-459B-ACAC-FC5BE5DA38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3187" y="1364"/>
                  <a:ext cx="231" cy="527"/>
                </a:xfrm>
                <a:prstGeom prst="rect">
                  <a:avLst/>
                </a:prstGeom>
                <a:gradFill rotWithShape="1">
                  <a:gsLst>
                    <a:gs pos="0">
                      <a:srgbClr val="FFEFD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996633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2083"/>
                </a:p>
              </p:txBody>
            </p:sp>
            <p:grpSp>
              <p:nvGrpSpPr>
                <p:cNvPr id="35" name="Group 837">
                  <a:extLst>
                    <a:ext uri="{FF2B5EF4-FFF2-40B4-BE49-F238E27FC236}">
                      <a16:creationId xmlns:a16="http://schemas.microsoft.com/office/drawing/2014/main" id="{79CB1C9C-352F-454E-B9D8-8FEA9085DF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79" y="1429"/>
                  <a:ext cx="49" cy="461"/>
                  <a:chOff x="3398" y="1429"/>
                  <a:chExt cx="72" cy="461"/>
                </a:xfrm>
              </p:grpSpPr>
              <p:sp>
                <p:nvSpPr>
                  <p:cNvPr id="36" name="Line 838">
                    <a:extLst>
                      <a:ext uri="{FF2B5EF4-FFF2-40B4-BE49-F238E27FC236}">
                        <a16:creationId xmlns:a16="http://schemas.microsoft.com/office/drawing/2014/main" id="{A8BDFDF4-C4AE-4B6B-B0E0-20300DF15BC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98" y="1829"/>
                    <a:ext cx="69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996633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2083"/>
                  </a:p>
                </p:txBody>
              </p:sp>
              <p:sp>
                <p:nvSpPr>
                  <p:cNvPr id="37" name="Line 839">
                    <a:extLst>
                      <a:ext uri="{FF2B5EF4-FFF2-40B4-BE49-F238E27FC236}">
                        <a16:creationId xmlns:a16="http://schemas.microsoft.com/office/drawing/2014/main" id="{01DB750F-2349-4C29-903D-C2EADF9CCEF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98" y="1730"/>
                    <a:ext cx="69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996633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2083"/>
                  </a:p>
                </p:txBody>
              </p:sp>
              <p:sp>
                <p:nvSpPr>
                  <p:cNvPr id="38" name="Line 840">
                    <a:extLst>
                      <a:ext uri="{FF2B5EF4-FFF2-40B4-BE49-F238E27FC236}">
                        <a16:creationId xmlns:a16="http://schemas.microsoft.com/office/drawing/2014/main" id="{2696FDCD-0383-426C-92EE-59EE536866A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98" y="1629"/>
                    <a:ext cx="69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996633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2083"/>
                  </a:p>
                </p:txBody>
              </p:sp>
              <p:sp>
                <p:nvSpPr>
                  <p:cNvPr id="39" name="Line 841">
                    <a:extLst>
                      <a:ext uri="{FF2B5EF4-FFF2-40B4-BE49-F238E27FC236}">
                        <a16:creationId xmlns:a16="http://schemas.microsoft.com/office/drawing/2014/main" id="{487BE861-91C5-4AC2-8EB6-A62539BCEFA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98" y="1529"/>
                    <a:ext cx="69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996633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2083"/>
                  </a:p>
                </p:txBody>
              </p:sp>
              <p:sp>
                <p:nvSpPr>
                  <p:cNvPr id="40" name="Line 842">
                    <a:extLst>
                      <a:ext uri="{FF2B5EF4-FFF2-40B4-BE49-F238E27FC236}">
                        <a16:creationId xmlns:a16="http://schemas.microsoft.com/office/drawing/2014/main" id="{75A2235D-1EBC-45D2-B483-7FB0A292046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98" y="1429"/>
                    <a:ext cx="69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996633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2083"/>
                  </a:p>
                </p:txBody>
              </p:sp>
              <p:sp>
                <p:nvSpPr>
                  <p:cNvPr id="41" name="Line 843">
                    <a:extLst>
                      <a:ext uri="{FF2B5EF4-FFF2-40B4-BE49-F238E27FC236}">
                        <a16:creationId xmlns:a16="http://schemas.microsoft.com/office/drawing/2014/main" id="{E2465126-8B62-4672-8775-4973CA0A039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54" y="1876"/>
                    <a:ext cx="16" cy="14"/>
                  </a:xfrm>
                  <a:prstGeom prst="line">
                    <a:avLst/>
                  </a:prstGeom>
                  <a:noFill/>
                  <a:ln w="19050">
                    <a:solidFill>
                      <a:srgbClr val="996633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sz="2083"/>
                  </a:p>
                </p:txBody>
              </p:sp>
              <p:grpSp>
                <p:nvGrpSpPr>
                  <p:cNvPr id="42" name="Group 844">
                    <a:extLst>
                      <a:ext uri="{FF2B5EF4-FFF2-40B4-BE49-F238E27FC236}">
                        <a16:creationId xmlns:a16="http://schemas.microsoft.com/office/drawing/2014/main" id="{264AED89-32D2-47B9-BDD1-23857988A53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423" y="1479"/>
                    <a:ext cx="35" cy="300"/>
                    <a:chOff x="2494" y="3457"/>
                    <a:chExt cx="36" cy="316"/>
                  </a:xfrm>
                </p:grpSpPr>
                <p:sp>
                  <p:nvSpPr>
                    <p:cNvPr id="43" name="Line 845">
                      <a:extLst>
                        <a:ext uri="{FF2B5EF4-FFF2-40B4-BE49-F238E27FC236}">
                          <a16:creationId xmlns:a16="http://schemas.microsoft.com/office/drawing/2014/main" id="{0D7A3A83-1533-4DBB-AB56-D0BE23D722E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494" y="3773"/>
                      <a:ext cx="36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99663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 sz="2083"/>
                    </a:p>
                  </p:txBody>
                </p:sp>
                <p:sp>
                  <p:nvSpPr>
                    <p:cNvPr id="44" name="Line 846">
                      <a:extLst>
                        <a:ext uri="{FF2B5EF4-FFF2-40B4-BE49-F238E27FC236}">
                          <a16:creationId xmlns:a16="http://schemas.microsoft.com/office/drawing/2014/main" id="{9994DCA0-DA29-41C5-8A01-CDF00004C67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494" y="3668"/>
                      <a:ext cx="36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99663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 sz="2083"/>
                    </a:p>
                  </p:txBody>
                </p:sp>
                <p:sp>
                  <p:nvSpPr>
                    <p:cNvPr id="45" name="Line 847">
                      <a:extLst>
                        <a:ext uri="{FF2B5EF4-FFF2-40B4-BE49-F238E27FC236}">
                          <a16:creationId xmlns:a16="http://schemas.microsoft.com/office/drawing/2014/main" id="{B06707B9-A50F-4E25-A697-3BA9C33175B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494" y="3562"/>
                      <a:ext cx="36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99663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 sz="2083"/>
                    </a:p>
                  </p:txBody>
                </p:sp>
                <p:sp>
                  <p:nvSpPr>
                    <p:cNvPr id="46" name="Line 848">
                      <a:extLst>
                        <a:ext uri="{FF2B5EF4-FFF2-40B4-BE49-F238E27FC236}">
                          <a16:creationId xmlns:a16="http://schemas.microsoft.com/office/drawing/2014/main" id="{EEE102AA-7061-4060-A67F-C279382BB7C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494" y="3457"/>
                      <a:ext cx="36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996633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 sz="2083"/>
                    </a:p>
                  </p:txBody>
                </p:sp>
              </p:grpSp>
            </p:grpSp>
          </p:grpSp>
          <p:sp>
            <p:nvSpPr>
              <p:cNvPr id="22" name="Line 849">
                <a:extLst>
                  <a:ext uri="{FF2B5EF4-FFF2-40B4-BE49-F238E27FC236}">
                    <a16:creationId xmlns:a16="http://schemas.microsoft.com/office/drawing/2014/main" id="{8D1D6A83-5317-429C-BA7E-860721F732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88" y="1349"/>
                <a:ext cx="16" cy="14"/>
              </a:xfrm>
              <a:prstGeom prst="line">
                <a:avLst/>
              </a:prstGeom>
              <a:noFill/>
              <a:ln w="19050">
                <a:solidFill>
                  <a:srgbClr val="9966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2083"/>
              </a:p>
            </p:txBody>
          </p:sp>
          <p:grpSp>
            <p:nvGrpSpPr>
              <p:cNvPr id="23" name="Group 850">
                <a:extLst>
                  <a:ext uri="{FF2B5EF4-FFF2-40B4-BE49-F238E27FC236}">
                    <a16:creationId xmlns:a16="http://schemas.microsoft.com/office/drawing/2014/main" id="{6B727783-3B37-4FEF-B8D9-E491E0AF67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47" y="1253"/>
                <a:ext cx="142" cy="752"/>
                <a:chOff x="3236" y="1253"/>
                <a:chExt cx="142" cy="752"/>
              </a:xfrm>
            </p:grpSpPr>
            <p:sp>
              <p:nvSpPr>
                <p:cNvPr id="27" name="Freeform 851">
                  <a:extLst>
                    <a:ext uri="{FF2B5EF4-FFF2-40B4-BE49-F238E27FC236}">
                      <a16:creationId xmlns:a16="http://schemas.microsoft.com/office/drawing/2014/main" id="{3810FC4B-8AA9-481C-8195-467CA8E708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236" y="1371"/>
                  <a:ext cx="119" cy="280"/>
                </a:xfrm>
                <a:custGeom>
                  <a:avLst/>
                  <a:gdLst>
                    <a:gd name="T0" fmla="*/ 96 w 370"/>
                    <a:gd name="T1" fmla="*/ 21 h 750"/>
                    <a:gd name="T2" fmla="*/ 51 w 370"/>
                    <a:gd name="T3" fmla="*/ 136 h 750"/>
                    <a:gd name="T4" fmla="*/ 324 w 370"/>
                    <a:gd name="T5" fmla="*/ 136 h 750"/>
                    <a:gd name="T6" fmla="*/ 324 w 370"/>
                    <a:gd name="T7" fmla="*/ 43 h 750"/>
                    <a:gd name="T8" fmla="*/ 74 w 370"/>
                    <a:gd name="T9" fmla="*/ 66 h 750"/>
                    <a:gd name="T10" fmla="*/ 53 w 370"/>
                    <a:gd name="T11" fmla="*/ 181 h 750"/>
                    <a:gd name="T12" fmla="*/ 323 w 370"/>
                    <a:gd name="T13" fmla="*/ 180 h 750"/>
                    <a:gd name="T14" fmla="*/ 327 w 370"/>
                    <a:gd name="T15" fmla="*/ 88 h 750"/>
                    <a:gd name="T16" fmla="*/ 53 w 370"/>
                    <a:gd name="T17" fmla="*/ 123 h 750"/>
                    <a:gd name="T18" fmla="*/ 54 w 370"/>
                    <a:gd name="T19" fmla="*/ 226 h 750"/>
                    <a:gd name="T20" fmla="*/ 324 w 370"/>
                    <a:gd name="T21" fmla="*/ 226 h 750"/>
                    <a:gd name="T22" fmla="*/ 324 w 370"/>
                    <a:gd name="T23" fmla="*/ 136 h 750"/>
                    <a:gd name="T24" fmla="*/ 53 w 370"/>
                    <a:gd name="T25" fmla="*/ 163 h 750"/>
                    <a:gd name="T26" fmla="*/ 53 w 370"/>
                    <a:gd name="T27" fmla="*/ 270 h 750"/>
                    <a:gd name="T28" fmla="*/ 324 w 370"/>
                    <a:gd name="T29" fmla="*/ 273 h 750"/>
                    <a:gd name="T30" fmla="*/ 326 w 370"/>
                    <a:gd name="T31" fmla="*/ 181 h 750"/>
                    <a:gd name="T32" fmla="*/ 51 w 370"/>
                    <a:gd name="T33" fmla="*/ 208 h 750"/>
                    <a:gd name="T34" fmla="*/ 53 w 370"/>
                    <a:gd name="T35" fmla="*/ 315 h 750"/>
                    <a:gd name="T36" fmla="*/ 324 w 370"/>
                    <a:gd name="T37" fmla="*/ 315 h 750"/>
                    <a:gd name="T38" fmla="*/ 323 w 370"/>
                    <a:gd name="T39" fmla="*/ 225 h 750"/>
                    <a:gd name="T40" fmla="*/ 53 w 370"/>
                    <a:gd name="T41" fmla="*/ 256 h 750"/>
                    <a:gd name="T42" fmla="*/ 53 w 370"/>
                    <a:gd name="T43" fmla="*/ 361 h 750"/>
                    <a:gd name="T44" fmla="*/ 324 w 370"/>
                    <a:gd name="T45" fmla="*/ 360 h 750"/>
                    <a:gd name="T46" fmla="*/ 323 w 370"/>
                    <a:gd name="T47" fmla="*/ 273 h 750"/>
                    <a:gd name="T48" fmla="*/ 53 w 370"/>
                    <a:gd name="T49" fmla="*/ 295 h 750"/>
                    <a:gd name="T50" fmla="*/ 53 w 370"/>
                    <a:gd name="T51" fmla="*/ 408 h 750"/>
                    <a:gd name="T52" fmla="*/ 324 w 370"/>
                    <a:gd name="T53" fmla="*/ 406 h 750"/>
                    <a:gd name="T54" fmla="*/ 324 w 370"/>
                    <a:gd name="T55" fmla="*/ 316 h 750"/>
                    <a:gd name="T56" fmla="*/ 51 w 370"/>
                    <a:gd name="T57" fmla="*/ 342 h 750"/>
                    <a:gd name="T58" fmla="*/ 53 w 370"/>
                    <a:gd name="T59" fmla="*/ 453 h 750"/>
                    <a:gd name="T60" fmla="*/ 324 w 370"/>
                    <a:gd name="T61" fmla="*/ 451 h 750"/>
                    <a:gd name="T62" fmla="*/ 326 w 370"/>
                    <a:gd name="T63" fmla="*/ 361 h 750"/>
                    <a:gd name="T64" fmla="*/ 53 w 370"/>
                    <a:gd name="T65" fmla="*/ 387 h 750"/>
                    <a:gd name="T66" fmla="*/ 53 w 370"/>
                    <a:gd name="T67" fmla="*/ 499 h 750"/>
                    <a:gd name="T68" fmla="*/ 324 w 370"/>
                    <a:gd name="T69" fmla="*/ 499 h 750"/>
                    <a:gd name="T70" fmla="*/ 323 w 370"/>
                    <a:gd name="T71" fmla="*/ 408 h 750"/>
                    <a:gd name="T72" fmla="*/ 53 w 370"/>
                    <a:gd name="T73" fmla="*/ 429 h 750"/>
                    <a:gd name="T74" fmla="*/ 53 w 370"/>
                    <a:gd name="T75" fmla="*/ 546 h 750"/>
                    <a:gd name="T76" fmla="*/ 323 w 370"/>
                    <a:gd name="T77" fmla="*/ 543 h 750"/>
                    <a:gd name="T78" fmla="*/ 324 w 370"/>
                    <a:gd name="T79" fmla="*/ 454 h 750"/>
                    <a:gd name="T80" fmla="*/ 53 w 370"/>
                    <a:gd name="T81" fmla="*/ 478 h 750"/>
                    <a:gd name="T82" fmla="*/ 50 w 370"/>
                    <a:gd name="T83" fmla="*/ 589 h 750"/>
                    <a:gd name="T84" fmla="*/ 323 w 370"/>
                    <a:gd name="T85" fmla="*/ 589 h 750"/>
                    <a:gd name="T86" fmla="*/ 324 w 370"/>
                    <a:gd name="T87" fmla="*/ 501 h 750"/>
                    <a:gd name="T88" fmla="*/ 53 w 370"/>
                    <a:gd name="T89" fmla="*/ 523 h 750"/>
                    <a:gd name="T90" fmla="*/ 53 w 370"/>
                    <a:gd name="T91" fmla="*/ 633 h 750"/>
                    <a:gd name="T92" fmla="*/ 323 w 370"/>
                    <a:gd name="T93" fmla="*/ 634 h 750"/>
                    <a:gd name="T94" fmla="*/ 323 w 370"/>
                    <a:gd name="T95" fmla="*/ 546 h 750"/>
                    <a:gd name="T96" fmla="*/ 53 w 370"/>
                    <a:gd name="T97" fmla="*/ 568 h 750"/>
                    <a:gd name="T98" fmla="*/ 53 w 370"/>
                    <a:gd name="T99" fmla="*/ 679 h 750"/>
                    <a:gd name="T100" fmla="*/ 324 w 370"/>
                    <a:gd name="T101" fmla="*/ 678 h 750"/>
                    <a:gd name="T102" fmla="*/ 323 w 370"/>
                    <a:gd name="T103" fmla="*/ 589 h 750"/>
                    <a:gd name="T104" fmla="*/ 53 w 370"/>
                    <a:gd name="T105" fmla="*/ 613 h 750"/>
                    <a:gd name="T106" fmla="*/ 53 w 370"/>
                    <a:gd name="T107" fmla="*/ 724 h 7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70" h="750">
                      <a:moveTo>
                        <a:pt x="189" y="0"/>
                      </a:moveTo>
                      <a:cubicBezTo>
                        <a:pt x="157" y="3"/>
                        <a:pt x="126" y="6"/>
                        <a:pt x="96" y="21"/>
                      </a:cubicBezTo>
                      <a:cubicBezTo>
                        <a:pt x="66" y="36"/>
                        <a:pt x="16" y="69"/>
                        <a:pt x="8" y="88"/>
                      </a:cubicBezTo>
                      <a:cubicBezTo>
                        <a:pt x="0" y="107"/>
                        <a:pt x="21" y="124"/>
                        <a:pt x="51" y="136"/>
                      </a:cubicBezTo>
                      <a:cubicBezTo>
                        <a:pt x="81" y="148"/>
                        <a:pt x="143" y="159"/>
                        <a:pt x="188" y="159"/>
                      </a:cubicBezTo>
                      <a:cubicBezTo>
                        <a:pt x="233" y="159"/>
                        <a:pt x="294" y="147"/>
                        <a:pt x="324" y="136"/>
                      </a:cubicBezTo>
                      <a:cubicBezTo>
                        <a:pt x="354" y="125"/>
                        <a:pt x="369" y="105"/>
                        <a:pt x="369" y="90"/>
                      </a:cubicBezTo>
                      <a:cubicBezTo>
                        <a:pt x="369" y="75"/>
                        <a:pt x="354" y="53"/>
                        <a:pt x="324" y="43"/>
                      </a:cubicBezTo>
                      <a:cubicBezTo>
                        <a:pt x="294" y="33"/>
                        <a:pt x="231" y="23"/>
                        <a:pt x="189" y="27"/>
                      </a:cubicBezTo>
                      <a:cubicBezTo>
                        <a:pt x="147" y="31"/>
                        <a:pt x="104" y="48"/>
                        <a:pt x="74" y="66"/>
                      </a:cubicBezTo>
                      <a:cubicBezTo>
                        <a:pt x="44" y="84"/>
                        <a:pt x="11" y="117"/>
                        <a:pt x="8" y="136"/>
                      </a:cubicBezTo>
                      <a:cubicBezTo>
                        <a:pt x="5" y="155"/>
                        <a:pt x="23" y="170"/>
                        <a:pt x="53" y="181"/>
                      </a:cubicBezTo>
                      <a:cubicBezTo>
                        <a:pt x="83" y="192"/>
                        <a:pt x="144" y="204"/>
                        <a:pt x="189" y="204"/>
                      </a:cubicBezTo>
                      <a:cubicBezTo>
                        <a:pt x="234" y="204"/>
                        <a:pt x="293" y="191"/>
                        <a:pt x="323" y="180"/>
                      </a:cubicBezTo>
                      <a:cubicBezTo>
                        <a:pt x="353" y="169"/>
                        <a:pt x="368" y="150"/>
                        <a:pt x="369" y="135"/>
                      </a:cubicBezTo>
                      <a:cubicBezTo>
                        <a:pt x="370" y="120"/>
                        <a:pt x="357" y="99"/>
                        <a:pt x="327" y="88"/>
                      </a:cubicBezTo>
                      <a:cubicBezTo>
                        <a:pt x="297" y="77"/>
                        <a:pt x="234" y="61"/>
                        <a:pt x="188" y="67"/>
                      </a:cubicBezTo>
                      <a:cubicBezTo>
                        <a:pt x="142" y="73"/>
                        <a:pt x="83" y="104"/>
                        <a:pt x="53" y="123"/>
                      </a:cubicBezTo>
                      <a:cubicBezTo>
                        <a:pt x="23" y="142"/>
                        <a:pt x="6" y="163"/>
                        <a:pt x="6" y="180"/>
                      </a:cubicBezTo>
                      <a:cubicBezTo>
                        <a:pt x="6" y="197"/>
                        <a:pt x="24" y="215"/>
                        <a:pt x="54" y="226"/>
                      </a:cubicBezTo>
                      <a:cubicBezTo>
                        <a:pt x="84" y="237"/>
                        <a:pt x="144" y="249"/>
                        <a:pt x="189" y="249"/>
                      </a:cubicBezTo>
                      <a:cubicBezTo>
                        <a:pt x="234" y="249"/>
                        <a:pt x="294" y="237"/>
                        <a:pt x="324" y="226"/>
                      </a:cubicBezTo>
                      <a:cubicBezTo>
                        <a:pt x="354" y="215"/>
                        <a:pt x="369" y="195"/>
                        <a:pt x="369" y="180"/>
                      </a:cubicBezTo>
                      <a:cubicBezTo>
                        <a:pt x="369" y="165"/>
                        <a:pt x="354" y="147"/>
                        <a:pt x="324" y="136"/>
                      </a:cubicBezTo>
                      <a:cubicBezTo>
                        <a:pt x="294" y="125"/>
                        <a:pt x="234" y="110"/>
                        <a:pt x="189" y="114"/>
                      </a:cubicBezTo>
                      <a:cubicBezTo>
                        <a:pt x="144" y="118"/>
                        <a:pt x="83" y="145"/>
                        <a:pt x="53" y="163"/>
                      </a:cubicBezTo>
                      <a:cubicBezTo>
                        <a:pt x="23" y="181"/>
                        <a:pt x="6" y="207"/>
                        <a:pt x="6" y="225"/>
                      </a:cubicBezTo>
                      <a:cubicBezTo>
                        <a:pt x="6" y="243"/>
                        <a:pt x="23" y="259"/>
                        <a:pt x="53" y="270"/>
                      </a:cubicBezTo>
                      <a:cubicBezTo>
                        <a:pt x="83" y="281"/>
                        <a:pt x="144" y="292"/>
                        <a:pt x="189" y="292"/>
                      </a:cubicBezTo>
                      <a:cubicBezTo>
                        <a:pt x="234" y="292"/>
                        <a:pt x="294" y="284"/>
                        <a:pt x="324" y="273"/>
                      </a:cubicBezTo>
                      <a:cubicBezTo>
                        <a:pt x="354" y="262"/>
                        <a:pt x="368" y="240"/>
                        <a:pt x="368" y="225"/>
                      </a:cubicBezTo>
                      <a:cubicBezTo>
                        <a:pt x="368" y="210"/>
                        <a:pt x="356" y="191"/>
                        <a:pt x="326" y="181"/>
                      </a:cubicBezTo>
                      <a:cubicBezTo>
                        <a:pt x="296" y="171"/>
                        <a:pt x="234" y="158"/>
                        <a:pt x="188" y="162"/>
                      </a:cubicBezTo>
                      <a:cubicBezTo>
                        <a:pt x="142" y="166"/>
                        <a:pt x="81" y="190"/>
                        <a:pt x="51" y="208"/>
                      </a:cubicBezTo>
                      <a:cubicBezTo>
                        <a:pt x="21" y="226"/>
                        <a:pt x="6" y="253"/>
                        <a:pt x="6" y="271"/>
                      </a:cubicBezTo>
                      <a:cubicBezTo>
                        <a:pt x="6" y="289"/>
                        <a:pt x="22" y="304"/>
                        <a:pt x="53" y="315"/>
                      </a:cubicBezTo>
                      <a:cubicBezTo>
                        <a:pt x="84" y="326"/>
                        <a:pt x="144" y="336"/>
                        <a:pt x="189" y="336"/>
                      </a:cubicBezTo>
                      <a:cubicBezTo>
                        <a:pt x="234" y="336"/>
                        <a:pt x="294" y="326"/>
                        <a:pt x="324" y="315"/>
                      </a:cubicBezTo>
                      <a:cubicBezTo>
                        <a:pt x="354" y="304"/>
                        <a:pt x="368" y="286"/>
                        <a:pt x="368" y="271"/>
                      </a:cubicBezTo>
                      <a:cubicBezTo>
                        <a:pt x="368" y="256"/>
                        <a:pt x="353" y="235"/>
                        <a:pt x="323" y="225"/>
                      </a:cubicBezTo>
                      <a:cubicBezTo>
                        <a:pt x="293" y="215"/>
                        <a:pt x="233" y="203"/>
                        <a:pt x="188" y="208"/>
                      </a:cubicBezTo>
                      <a:cubicBezTo>
                        <a:pt x="143" y="213"/>
                        <a:pt x="83" y="238"/>
                        <a:pt x="53" y="256"/>
                      </a:cubicBezTo>
                      <a:cubicBezTo>
                        <a:pt x="23" y="274"/>
                        <a:pt x="8" y="298"/>
                        <a:pt x="8" y="315"/>
                      </a:cubicBezTo>
                      <a:cubicBezTo>
                        <a:pt x="8" y="332"/>
                        <a:pt x="23" y="350"/>
                        <a:pt x="53" y="361"/>
                      </a:cubicBezTo>
                      <a:cubicBezTo>
                        <a:pt x="83" y="372"/>
                        <a:pt x="144" y="382"/>
                        <a:pt x="189" y="382"/>
                      </a:cubicBezTo>
                      <a:cubicBezTo>
                        <a:pt x="234" y="382"/>
                        <a:pt x="294" y="371"/>
                        <a:pt x="324" y="360"/>
                      </a:cubicBezTo>
                      <a:cubicBezTo>
                        <a:pt x="354" y="349"/>
                        <a:pt x="368" y="330"/>
                        <a:pt x="368" y="316"/>
                      </a:cubicBezTo>
                      <a:cubicBezTo>
                        <a:pt x="368" y="302"/>
                        <a:pt x="353" y="284"/>
                        <a:pt x="323" y="273"/>
                      </a:cubicBezTo>
                      <a:cubicBezTo>
                        <a:pt x="293" y="262"/>
                        <a:pt x="234" y="248"/>
                        <a:pt x="189" y="252"/>
                      </a:cubicBezTo>
                      <a:cubicBezTo>
                        <a:pt x="144" y="256"/>
                        <a:pt x="84" y="277"/>
                        <a:pt x="53" y="295"/>
                      </a:cubicBezTo>
                      <a:cubicBezTo>
                        <a:pt x="22" y="313"/>
                        <a:pt x="6" y="341"/>
                        <a:pt x="6" y="360"/>
                      </a:cubicBezTo>
                      <a:cubicBezTo>
                        <a:pt x="6" y="379"/>
                        <a:pt x="23" y="397"/>
                        <a:pt x="53" y="408"/>
                      </a:cubicBezTo>
                      <a:cubicBezTo>
                        <a:pt x="83" y="419"/>
                        <a:pt x="144" y="429"/>
                        <a:pt x="189" y="429"/>
                      </a:cubicBezTo>
                      <a:cubicBezTo>
                        <a:pt x="234" y="429"/>
                        <a:pt x="294" y="417"/>
                        <a:pt x="324" y="406"/>
                      </a:cubicBezTo>
                      <a:cubicBezTo>
                        <a:pt x="354" y="395"/>
                        <a:pt x="368" y="376"/>
                        <a:pt x="368" y="361"/>
                      </a:cubicBezTo>
                      <a:cubicBezTo>
                        <a:pt x="368" y="346"/>
                        <a:pt x="354" y="327"/>
                        <a:pt x="324" y="316"/>
                      </a:cubicBezTo>
                      <a:cubicBezTo>
                        <a:pt x="294" y="305"/>
                        <a:pt x="234" y="293"/>
                        <a:pt x="189" y="297"/>
                      </a:cubicBezTo>
                      <a:cubicBezTo>
                        <a:pt x="144" y="301"/>
                        <a:pt x="81" y="323"/>
                        <a:pt x="51" y="342"/>
                      </a:cubicBezTo>
                      <a:cubicBezTo>
                        <a:pt x="21" y="361"/>
                        <a:pt x="8" y="391"/>
                        <a:pt x="8" y="409"/>
                      </a:cubicBezTo>
                      <a:cubicBezTo>
                        <a:pt x="8" y="427"/>
                        <a:pt x="23" y="442"/>
                        <a:pt x="53" y="453"/>
                      </a:cubicBezTo>
                      <a:cubicBezTo>
                        <a:pt x="83" y="464"/>
                        <a:pt x="143" y="475"/>
                        <a:pt x="188" y="475"/>
                      </a:cubicBezTo>
                      <a:cubicBezTo>
                        <a:pt x="233" y="475"/>
                        <a:pt x="294" y="462"/>
                        <a:pt x="324" y="451"/>
                      </a:cubicBezTo>
                      <a:cubicBezTo>
                        <a:pt x="354" y="440"/>
                        <a:pt x="366" y="423"/>
                        <a:pt x="366" y="408"/>
                      </a:cubicBezTo>
                      <a:cubicBezTo>
                        <a:pt x="366" y="393"/>
                        <a:pt x="355" y="372"/>
                        <a:pt x="326" y="361"/>
                      </a:cubicBezTo>
                      <a:cubicBezTo>
                        <a:pt x="297" y="350"/>
                        <a:pt x="234" y="335"/>
                        <a:pt x="189" y="339"/>
                      </a:cubicBezTo>
                      <a:cubicBezTo>
                        <a:pt x="144" y="343"/>
                        <a:pt x="83" y="368"/>
                        <a:pt x="53" y="387"/>
                      </a:cubicBezTo>
                      <a:cubicBezTo>
                        <a:pt x="23" y="406"/>
                        <a:pt x="8" y="432"/>
                        <a:pt x="8" y="451"/>
                      </a:cubicBezTo>
                      <a:cubicBezTo>
                        <a:pt x="8" y="470"/>
                        <a:pt x="23" y="488"/>
                        <a:pt x="53" y="499"/>
                      </a:cubicBezTo>
                      <a:cubicBezTo>
                        <a:pt x="83" y="510"/>
                        <a:pt x="144" y="520"/>
                        <a:pt x="189" y="520"/>
                      </a:cubicBezTo>
                      <a:cubicBezTo>
                        <a:pt x="234" y="520"/>
                        <a:pt x="294" y="510"/>
                        <a:pt x="324" y="499"/>
                      </a:cubicBezTo>
                      <a:cubicBezTo>
                        <a:pt x="354" y="488"/>
                        <a:pt x="368" y="468"/>
                        <a:pt x="368" y="453"/>
                      </a:cubicBezTo>
                      <a:cubicBezTo>
                        <a:pt x="368" y="438"/>
                        <a:pt x="353" y="419"/>
                        <a:pt x="323" y="408"/>
                      </a:cubicBezTo>
                      <a:cubicBezTo>
                        <a:pt x="293" y="397"/>
                        <a:pt x="234" y="381"/>
                        <a:pt x="189" y="385"/>
                      </a:cubicBezTo>
                      <a:cubicBezTo>
                        <a:pt x="144" y="389"/>
                        <a:pt x="83" y="410"/>
                        <a:pt x="53" y="429"/>
                      </a:cubicBezTo>
                      <a:cubicBezTo>
                        <a:pt x="23" y="448"/>
                        <a:pt x="8" y="479"/>
                        <a:pt x="8" y="498"/>
                      </a:cubicBezTo>
                      <a:cubicBezTo>
                        <a:pt x="8" y="517"/>
                        <a:pt x="23" y="535"/>
                        <a:pt x="53" y="546"/>
                      </a:cubicBezTo>
                      <a:cubicBezTo>
                        <a:pt x="83" y="557"/>
                        <a:pt x="143" y="565"/>
                        <a:pt x="188" y="565"/>
                      </a:cubicBezTo>
                      <a:cubicBezTo>
                        <a:pt x="233" y="565"/>
                        <a:pt x="293" y="554"/>
                        <a:pt x="323" y="543"/>
                      </a:cubicBezTo>
                      <a:cubicBezTo>
                        <a:pt x="353" y="532"/>
                        <a:pt x="368" y="514"/>
                        <a:pt x="368" y="499"/>
                      </a:cubicBezTo>
                      <a:cubicBezTo>
                        <a:pt x="368" y="484"/>
                        <a:pt x="354" y="465"/>
                        <a:pt x="324" y="454"/>
                      </a:cubicBezTo>
                      <a:cubicBezTo>
                        <a:pt x="294" y="443"/>
                        <a:pt x="234" y="426"/>
                        <a:pt x="189" y="430"/>
                      </a:cubicBezTo>
                      <a:cubicBezTo>
                        <a:pt x="144" y="434"/>
                        <a:pt x="83" y="459"/>
                        <a:pt x="53" y="478"/>
                      </a:cubicBezTo>
                      <a:cubicBezTo>
                        <a:pt x="23" y="497"/>
                        <a:pt x="8" y="525"/>
                        <a:pt x="8" y="543"/>
                      </a:cubicBezTo>
                      <a:cubicBezTo>
                        <a:pt x="8" y="561"/>
                        <a:pt x="20" y="578"/>
                        <a:pt x="50" y="589"/>
                      </a:cubicBezTo>
                      <a:cubicBezTo>
                        <a:pt x="80" y="600"/>
                        <a:pt x="146" y="610"/>
                        <a:pt x="191" y="610"/>
                      </a:cubicBezTo>
                      <a:cubicBezTo>
                        <a:pt x="236" y="610"/>
                        <a:pt x="294" y="600"/>
                        <a:pt x="323" y="589"/>
                      </a:cubicBezTo>
                      <a:cubicBezTo>
                        <a:pt x="352" y="578"/>
                        <a:pt x="368" y="559"/>
                        <a:pt x="368" y="544"/>
                      </a:cubicBezTo>
                      <a:cubicBezTo>
                        <a:pt x="368" y="529"/>
                        <a:pt x="354" y="512"/>
                        <a:pt x="324" y="501"/>
                      </a:cubicBezTo>
                      <a:cubicBezTo>
                        <a:pt x="294" y="490"/>
                        <a:pt x="234" y="474"/>
                        <a:pt x="189" y="478"/>
                      </a:cubicBezTo>
                      <a:cubicBezTo>
                        <a:pt x="144" y="482"/>
                        <a:pt x="83" y="505"/>
                        <a:pt x="53" y="523"/>
                      </a:cubicBezTo>
                      <a:cubicBezTo>
                        <a:pt x="23" y="541"/>
                        <a:pt x="6" y="571"/>
                        <a:pt x="6" y="589"/>
                      </a:cubicBezTo>
                      <a:cubicBezTo>
                        <a:pt x="6" y="607"/>
                        <a:pt x="23" y="622"/>
                        <a:pt x="53" y="633"/>
                      </a:cubicBezTo>
                      <a:cubicBezTo>
                        <a:pt x="83" y="644"/>
                        <a:pt x="144" y="658"/>
                        <a:pt x="189" y="658"/>
                      </a:cubicBezTo>
                      <a:cubicBezTo>
                        <a:pt x="234" y="658"/>
                        <a:pt x="293" y="645"/>
                        <a:pt x="323" y="634"/>
                      </a:cubicBezTo>
                      <a:cubicBezTo>
                        <a:pt x="353" y="623"/>
                        <a:pt x="368" y="604"/>
                        <a:pt x="368" y="589"/>
                      </a:cubicBezTo>
                      <a:cubicBezTo>
                        <a:pt x="368" y="574"/>
                        <a:pt x="353" y="557"/>
                        <a:pt x="323" y="546"/>
                      </a:cubicBezTo>
                      <a:cubicBezTo>
                        <a:pt x="293" y="535"/>
                        <a:pt x="234" y="518"/>
                        <a:pt x="189" y="522"/>
                      </a:cubicBezTo>
                      <a:cubicBezTo>
                        <a:pt x="144" y="526"/>
                        <a:pt x="84" y="549"/>
                        <a:pt x="53" y="568"/>
                      </a:cubicBezTo>
                      <a:cubicBezTo>
                        <a:pt x="22" y="587"/>
                        <a:pt x="5" y="616"/>
                        <a:pt x="5" y="634"/>
                      </a:cubicBezTo>
                      <a:cubicBezTo>
                        <a:pt x="5" y="652"/>
                        <a:pt x="22" y="668"/>
                        <a:pt x="53" y="679"/>
                      </a:cubicBezTo>
                      <a:cubicBezTo>
                        <a:pt x="84" y="690"/>
                        <a:pt x="144" y="700"/>
                        <a:pt x="189" y="700"/>
                      </a:cubicBezTo>
                      <a:cubicBezTo>
                        <a:pt x="234" y="700"/>
                        <a:pt x="294" y="689"/>
                        <a:pt x="324" y="678"/>
                      </a:cubicBezTo>
                      <a:cubicBezTo>
                        <a:pt x="354" y="667"/>
                        <a:pt x="368" y="649"/>
                        <a:pt x="368" y="634"/>
                      </a:cubicBezTo>
                      <a:cubicBezTo>
                        <a:pt x="368" y="619"/>
                        <a:pt x="353" y="600"/>
                        <a:pt x="323" y="589"/>
                      </a:cubicBezTo>
                      <a:cubicBezTo>
                        <a:pt x="293" y="578"/>
                        <a:pt x="233" y="564"/>
                        <a:pt x="188" y="568"/>
                      </a:cubicBezTo>
                      <a:cubicBezTo>
                        <a:pt x="143" y="572"/>
                        <a:pt x="83" y="595"/>
                        <a:pt x="53" y="613"/>
                      </a:cubicBezTo>
                      <a:cubicBezTo>
                        <a:pt x="23" y="631"/>
                        <a:pt x="5" y="661"/>
                        <a:pt x="5" y="679"/>
                      </a:cubicBezTo>
                      <a:cubicBezTo>
                        <a:pt x="5" y="697"/>
                        <a:pt x="22" y="712"/>
                        <a:pt x="53" y="724"/>
                      </a:cubicBezTo>
                      <a:cubicBezTo>
                        <a:pt x="84" y="736"/>
                        <a:pt x="136" y="743"/>
                        <a:pt x="189" y="750"/>
                      </a:cubicBezTo>
                    </a:path>
                  </a:pathLst>
                </a:custGeom>
                <a:noFill/>
                <a:ln w="9525" cmpd="sng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2083"/>
                </a:p>
              </p:txBody>
            </p:sp>
            <p:sp>
              <p:nvSpPr>
                <p:cNvPr id="28" name="Line 852">
                  <a:extLst>
                    <a:ext uri="{FF2B5EF4-FFF2-40B4-BE49-F238E27FC236}">
                      <a16:creationId xmlns:a16="http://schemas.microsoft.com/office/drawing/2014/main" id="{819F4D17-4D39-4BC0-B295-CABB48B160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H="1" flipV="1">
                  <a:off x="3262" y="1340"/>
                  <a:ext cx="67" cy="0"/>
                </a:xfrm>
                <a:prstGeom prst="line">
                  <a:avLst/>
                </a:prstGeom>
                <a:noFill/>
                <a:ln w="12700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2083"/>
                </a:p>
              </p:txBody>
            </p:sp>
            <p:sp>
              <p:nvSpPr>
                <p:cNvPr id="29" name="Line 853">
                  <a:extLst>
                    <a:ext uri="{FF2B5EF4-FFF2-40B4-BE49-F238E27FC236}">
                      <a16:creationId xmlns:a16="http://schemas.microsoft.com/office/drawing/2014/main" id="{8246C7B7-C887-4AC0-96DB-2954CFAAEC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H="1" flipV="1">
                  <a:off x="3140" y="1806"/>
                  <a:ext cx="308" cy="0"/>
                </a:xfrm>
                <a:prstGeom prst="line">
                  <a:avLst/>
                </a:prstGeom>
                <a:noFill/>
                <a:ln w="12700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2083"/>
                </a:p>
              </p:txBody>
            </p:sp>
            <p:sp>
              <p:nvSpPr>
                <p:cNvPr id="30" name="AutoShape 854">
                  <a:extLst>
                    <a:ext uri="{FF2B5EF4-FFF2-40B4-BE49-F238E27FC236}">
                      <a16:creationId xmlns:a16="http://schemas.microsoft.com/office/drawing/2014/main" id="{52D0367B-5146-4E40-A078-5B9F9DB9F8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 flipH="1">
                  <a:off x="3314" y="1638"/>
                  <a:ext cx="43" cy="85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33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2083"/>
                </a:p>
              </p:txBody>
            </p:sp>
            <p:sp>
              <p:nvSpPr>
                <p:cNvPr id="31" name="Arc 855">
                  <a:extLst>
                    <a:ext uri="{FF2B5EF4-FFF2-40B4-BE49-F238E27FC236}">
                      <a16:creationId xmlns:a16="http://schemas.microsoft.com/office/drawing/2014/main" id="{EAA67F4E-6993-413A-B049-94EC1E5AF2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69" y="1956"/>
                  <a:ext cx="47" cy="49"/>
                </a:xfrm>
                <a:custGeom>
                  <a:avLst/>
                  <a:gdLst>
                    <a:gd name="G0" fmla="+- 21558 0 0"/>
                    <a:gd name="G1" fmla="+- 21600 0 0"/>
                    <a:gd name="G2" fmla="+- 21600 0 0"/>
                    <a:gd name="T0" fmla="*/ 21558 w 43158"/>
                    <a:gd name="T1" fmla="*/ 0 h 43200"/>
                    <a:gd name="T2" fmla="*/ 0 w 43158"/>
                    <a:gd name="T3" fmla="*/ 22952 h 43200"/>
                    <a:gd name="T4" fmla="*/ 21558 w 43158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58" h="43200" fill="none" extrusionOk="0">
                      <a:moveTo>
                        <a:pt x="21557" y="0"/>
                      </a:moveTo>
                      <a:cubicBezTo>
                        <a:pt x="33487" y="0"/>
                        <a:pt x="43158" y="9670"/>
                        <a:pt x="43158" y="21600"/>
                      </a:cubicBezTo>
                      <a:cubicBezTo>
                        <a:pt x="43158" y="33529"/>
                        <a:pt x="33487" y="43200"/>
                        <a:pt x="21558" y="43200"/>
                      </a:cubicBezTo>
                      <a:cubicBezTo>
                        <a:pt x="10153" y="43200"/>
                        <a:pt x="714" y="34334"/>
                        <a:pt x="0" y="22951"/>
                      </a:cubicBezTo>
                    </a:path>
                    <a:path w="43158" h="43200" stroke="0" extrusionOk="0">
                      <a:moveTo>
                        <a:pt x="21557" y="0"/>
                      </a:moveTo>
                      <a:cubicBezTo>
                        <a:pt x="33487" y="0"/>
                        <a:pt x="43158" y="9670"/>
                        <a:pt x="43158" y="21600"/>
                      </a:cubicBezTo>
                      <a:cubicBezTo>
                        <a:pt x="43158" y="33529"/>
                        <a:pt x="33487" y="43200"/>
                        <a:pt x="21558" y="43200"/>
                      </a:cubicBezTo>
                      <a:cubicBezTo>
                        <a:pt x="10153" y="43200"/>
                        <a:pt x="714" y="34334"/>
                        <a:pt x="0" y="22951"/>
                      </a:cubicBezTo>
                      <a:lnTo>
                        <a:pt x="21558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2083"/>
                </a:p>
              </p:txBody>
            </p:sp>
            <p:sp>
              <p:nvSpPr>
                <p:cNvPr id="32" name="Oval 856">
                  <a:extLst>
                    <a:ext uri="{FF2B5EF4-FFF2-40B4-BE49-F238E27FC236}">
                      <a16:creationId xmlns:a16="http://schemas.microsoft.com/office/drawing/2014/main" id="{E4B61BA4-126D-47ED-9C2B-3D99B0070A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3267" y="1253"/>
                  <a:ext cx="57" cy="57"/>
                </a:xfrm>
                <a:prstGeom prst="ellipse">
                  <a:avLst/>
                </a:prstGeom>
                <a:noFill/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2083"/>
                </a:p>
              </p:txBody>
            </p:sp>
          </p:grpSp>
          <p:grpSp>
            <p:nvGrpSpPr>
              <p:cNvPr id="24" name="Group 857">
                <a:extLst>
                  <a:ext uri="{FF2B5EF4-FFF2-40B4-BE49-F238E27FC236}">
                    <a16:creationId xmlns:a16="http://schemas.microsoft.com/office/drawing/2014/main" id="{D089E945-F5EC-43BA-9797-5B0162B74D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88" y="1997"/>
                <a:ext cx="234" cy="87"/>
                <a:chOff x="3188" y="1997"/>
                <a:chExt cx="234" cy="87"/>
              </a:xfrm>
            </p:grpSpPr>
            <p:sp>
              <p:nvSpPr>
                <p:cNvPr id="25" name="Rectangle 858">
                  <a:extLst>
                    <a:ext uri="{FF2B5EF4-FFF2-40B4-BE49-F238E27FC236}">
                      <a16:creationId xmlns:a16="http://schemas.microsoft.com/office/drawing/2014/main" id="{2C5096EB-B40D-4E18-8A72-58248E87F9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88" y="2022"/>
                  <a:ext cx="234" cy="6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33CC"/>
                    </a:gs>
                    <a:gs pos="50000">
                      <a:srgbClr val="799FCD"/>
                    </a:gs>
                    <a:gs pos="100000">
                      <a:srgbClr val="0033CC"/>
                    </a:gs>
                  </a:gsLst>
                  <a:lin ang="0" scaled="1"/>
                </a:gradFill>
                <a:ln w="9525">
                  <a:solidFill>
                    <a:srgbClr val="0033CC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2083"/>
                </a:p>
              </p:txBody>
            </p:sp>
            <p:sp>
              <p:nvSpPr>
                <p:cNvPr id="26" name="Line 859">
                  <a:extLst>
                    <a:ext uri="{FF2B5EF4-FFF2-40B4-BE49-F238E27FC236}">
                      <a16:creationId xmlns:a16="http://schemas.microsoft.com/office/drawing/2014/main" id="{8F0D790F-D8D8-4C4A-9C02-D00ECF9947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05" y="1997"/>
                  <a:ext cx="0" cy="23"/>
                </a:xfrm>
                <a:prstGeom prst="line">
                  <a:avLst/>
                </a:prstGeom>
                <a:noFill/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2083"/>
                </a:p>
              </p:txBody>
            </p:sp>
          </p:grpSp>
        </p:grpSp>
        <p:sp>
          <p:nvSpPr>
            <p:cNvPr id="19" name="Line 860">
              <a:extLst>
                <a:ext uri="{FF2B5EF4-FFF2-40B4-BE49-F238E27FC236}">
                  <a16:creationId xmlns:a16="http://schemas.microsoft.com/office/drawing/2014/main" id="{C85051E8-E0CC-4B34-AA0F-67C1099576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1" y="2054"/>
              <a:ext cx="0" cy="1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2083"/>
            </a:p>
          </p:txBody>
        </p:sp>
        <p:sp>
          <p:nvSpPr>
            <p:cNvPr id="20" name="Line 861">
              <a:extLst>
                <a:ext uri="{FF2B5EF4-FFF2-40B4-BE49-F238E27FC236}">
                  <a16:creationId xmlns:a16="http://schemas.microsoft.com/office/drawing/2014/main" id="{2F833AF5-D697-4AC6-AB8D-9943D77FA7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1" y="1806"/>
              <a:ext cx="0" cy="153"/>
            </a:xfrm>
            <a:prstGeom prst="line">
              <a:avLst/>
            </a:prstGeom>
            <a:noFill/>
            <a:ln w="12700">
              <a:solidFill>
                <a:srgbClr val="9900CC"/>
              </a:solidFill>
              <a:round/>
              <a:headEnd type="oval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2083"/>
            </a:p>
          </p:txBody>
        </p:sp>
      </p:grpSp>
      <p:sp>
        <p:nvSpPr>
          <p:cNvPr id="55" name="Rectangle 804">
            <a:extLst>
              <a:ext uri="{FF2B5EF4-FFF2-40B4-BE49-F238E27FC236}">
                <a16:creationId xmlns:a16="http://schemas.microsoft.com/office/drawing/2014/main" id="{5A8AE3B6-9EB9-490F-AD70-07B99DF37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5053" y="1372838"/>
            <a:ext cx="5118727" cy="56953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2083"/>
          </a:p>
        </p:txBody>
      </p:sp>
      <p:sp>
        <p:nvSpPr>
          <p:cNvPr id="56" name="Text Box 6270">
            <a:extLst>
              <a:ext uri="{FF2B5EF4-FFF2-40B4-BE49-F238E27FC236}">
                <a16:creationId xmlns:a16="http://schemas.microsoft.com/office/drawing/2014/main" id="{5934112A-5F06-4063-A26B-9EE97866A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7391" y="804557"/>
            <a:ext cx="4379122" cy="44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ru-RU" altLang="ru-RU" sz="3241" b="1" i="1" dirty="0">
                <a:latin typeface="Arial" panose="020B0604020202020204" pitchFamily="34" charset="0"/>
              </a:rPr>
              <a:t>Рычажные весы</a:t>
            </a:r>
          </a:p>
        </p:txBody>
      </p:sp>
      <p:grpSp>
        <p:nvGrpSpPr>
          <p:cNvPr id="59" name="Group 878">
            <a:extLst>
              <a:ext uri="{FF2B5EF4-FFF2-40B4-BE49-F238E27FC236}">
                <a16:creationId xmlns:a16="http://schemas.microsoft.com/office/drawing/2014/main" id="{EB91607B-5EA3-4CA7-B870-C2AD7721BF44}"/>
              </a:ext>
            </a:extLst>
          </p:cNvPr>
          <p:cNvGrpSpPr>
            <a:grpSpLocks/>
          </p:cNvGrpSpPr>
          <p:nvPr/>
        </p:nvGrpSpPr>
        <p:grpSpPr bwMode="auto">
          <a:xfrm>
            <a:off x="8527980" y="3328401"/>
            <a:ext cx="4224517" cy="1353850"/>
            <a:chOff x="4440" y="1298"/>
            <a:chExt cx="1011" cy="324"/>
          </a:xfrm>
        </p:grpSpPr>
        <p:sp>
          <p:nvSpPr>
            <p:cNvPr id="68" name="Rectangle 876">
              <a:extLst>
                <a:ext uri="{FF2B5EF4-FFF2-40B4-BE49-F238E27FC236}">
                  <a16:creationId xmlns:a16="http://schemas.microsoft.com/office/drawing/2014/main" id="{5A278BC9-AE88-40C8-998E-5BE3922C3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0" y="1519"/>
              <a:ext cx="182" cy="91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083"/>
            </a:p>
          </p:txBody>
        </p:sp>
        <p:pic>
          <p:nvPicPr>
            <p:cNvPr id="69" name="Picture 877">
              <a:extLst>
                <a:ext uri="{FF2B5EF4-FFF2-40B4-BE49-F238E27FC236}">
                  <a16:creationId xmlns:a16="http://schemas.microsoft.com/office/drawing/2014/main" id="{C58A5CAD-84D1-4583-92C7-8788428C84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" y="1444"/>
              <a:ext cx="10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0" name="Group 875">
              <a:extLst>
                <a:ext uri="{FF2B5EF4-FFF2-40B4-BE49-F238E27FC236}">
                  <a16:creationId xmlns:a16="http://schemas.microsoft.com/office/drawing/2014/main" id="{FC7A1EE2-A44F-45C4-953D-4B064D557F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0" y="1298"/>
              <a:ext cx="1011" cy="324"/>
              <a:chOff x="4440" y="1298"/>
              <a:chExt cx="1011" cy="324"/>
            </a:xfrm>
          </p:grpSpPr>
          <p:sp>
            <p:nvSpPr>
              <p:cNvPr id="71" name="AutoShape 868">
                <a:extLst>
                  <a:ext uri="{FF2B5EF4-FFF2-40B4-BE49-F238E27FC236}">
                    <a16:creationId xmlns:a16="http://schemas.microsoft.com/office/drawing/2014/main" id="{10548DB2-073B-44B4-975D-20EEAF588C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04" y="1298"/>
                <a:ext cx="91" cy="136"/>
              </a:xfrm>
              <a:prstGeom prst="triangle">
                <a:avLst>
                  <a:gd name="adj" fmla="val 50000"/>
                </a:avLst>
              </a:prstGeom>
              <a:solidFill>
                <a:srgbClr val="7C7CA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2083"/>
              </a:p>
            </p:txBody>
          </p:sp>
          <p:sp>
            <p:nvSpPr>
              <p:cNvPr id="72" name="Line 869">
                <a:extLst>
                  <a:ext uri="{FF2B5EF4-FFF2-40B4-BE49-F238E27FC236}">
                    <a16:creationId xmlns:a16="http://schemas.microsoft.com/office/drawing/2014/main" id="{AD347D30-5BE5-4547-877C-95002ACDF8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6" y="1298"/>
                <a:ext cx="681" cy="0"/>
              </a:xfrm>
              <a:prstGeom prst="line">
                <a:avLst/>
              </a:prstGeom>
              <a:noFill/>
              <a:ln w="19050">
                <a:solidFill>
                  <a:srgbClr val="6666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2083"/>
              </a:p>
            </p:txBody>
          </p:sp>
          <p:sp>
            <p:nvSpPr>
              <p:cNvPr id="73" name="AutoShape 870">
                <a:extLst>
                  <a:ext uri="{FF2B5EF4-FFF2-40B4-BE49-F238E27FC236}">
                    <a16:creationId xmlns:a16="http://schemas.microsoft.com/office/drawing/2014/main" id="{2654CD8E-67AC-4172-A6E8-97DA42114C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7" y="1301"/>
                <a:ext cx="317" cy="313"/>
              </a:xfrm>
              <a:prstGeom prst="triangle">
                <a:avLst>
                  <a:gd name="adj" fmla="val 50000"/>
                </a:avLst>
              </a:prstGeom>
              <a:noFill/>
              <a:ln w="12700">
                <a:solidFill>
                  <a:srgbClr val="6666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2083"/>
              </a:p>
            </p:txBody>
          </p:sp>
          <p:sp>
            <p:nvSpPr>
              <p:cNvPr id="74" name="AutoShape 871">
                <a:extLst>
                  <a:ext uri="{FF2B5EF4-FFF2-40B4-BE49-F238E27FC236}">
                    <a16:creationId xmlns:a16="http://schemas.microsoft.com/office/drawing/2014/main" id="{CB23294A-EF8C-4C1C-AA1F-72FB92C869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8" y="1301"/>
                <a:ext cx="317" cy="313"/>
              </a:xfrm>
              <a:prstGeom prst="triangle">
                <a:avLst>
                  <a:gd name="adj" fmla="val 50000"/>
                </a:avLst>
              </a:prstGeom>
              <a:noFill/>
              <a:ln w="12700">
                <a:solidFill>
                  <a:srgbClr val="6666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2083"/>
              </a:p>
            </p:txBody>
          </p:sp>
          <p:sp>
            <p:nvSpPr>
              <p:cNvPr id="75" name="Line 873">
                <a:extLst>
                  <a:ext uri="{FF2B5EF4-FFF2-40B4-BE49-F238E27FC236}">
                    <a16:creationId xmlns:a16="http://schemas.microsoft.com/office/drawing/2014/main" id="{27EBE253-E417-4AED-900E-17CA7DE164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40" y="1622"/>
                <a:ext cx="330" cy="0"/>
              </a:xfrm>
              <a:prstGeom prst="line">
                <a:avLst/>
              </a:prstGeom>
              <a:noFill/>
              <a:ln w="38100">
                <a:solidFill>
                  <a:srgbClr val="7C7CA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2083"/>
              </a:p>
            </p:txBody>
          </p:sp>
          <p:sp>
            <p:nvSpPr>
              <p:cNvPr id="76" name="Line 874">
                <a:extLst>
                  <a:ext uri="{FF2B5EF4-FFF2-40B4-BE49-F238E27FC236}">
                    <a16:creationId xmlns:a16="http://schemas.microsoft.com/office/drawing/2014/main" id="{B9E4E979-6B2F-4F93-AD5B-F74EBC5A16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21" y="1622"/>
                <a:ext cx="330" cy="0"/>
              </a:xfrm>
              <a:prstGeom prst="line">
                <a:avLst/>
              </a:prstGeom>
              <a:noFill/>
              <a:ln w="38100">
                <a:solidFill>
                  <a:srgbClr val="7C7CA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2083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6795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зображение выглядит как шкала, устройство, стол&#10;&#10;Автоматически созданное описание">
            <a:extLst>
              <a:ext uri="{FF2B5EF4-FFF2-40B4-BE49-F238E27FC236}">
                <a16:creationId xmlns:a16="http://schemas.microsoft.com/office/drawing/2014/main" id="{F339FEB5-EE7C-4D25-9C17-61CE16652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9091" y="237225"/>
            <a:ext cx="3743863" cy="340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Изображение выглядит как монитор, часы, сидит, автобус&#10;&#10;Автоматически созданное описание">
            <a:extLst>
              <a:ext uri="{FF2B5EF4-FFF2-40B4-BE49-F238E27FC236}">
                <a16:creationId xmlns:a16="http://schemas.microsoft.com/office/drawing/2014/main" id="{865288B0-8BEB-428C-BEE0-9A9C07B86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3833" y="237225"/>
            <a:ext cx="4542553" cy="340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Изображение выглядит как сидит, стол&#10;&#10;Автоматически созданное описание">
            <a:extLst>
              <a:ext uri="{FF2B5EF4-FFF2-40B4-BE49-F238E27FC236}">
                <a16:creationId xmlns:a16="http://schemas.microsoft.com/office/drawing/2014/main" id="{09767240-9A67-45CF-93C0-3BA6B4C0D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5794" y="4293359"/>
            <a:ext cx="3410458" cy="341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Изображение выглядит как устройство, датчик, держит&#10;&#10;Автоматически созданное описание">
            <a:extLst>
              <a:ext uri="{FF2B5EF4-FFF2-40B4-BE49-F238E27FC236}">
                <a16:creationId xmlns:a16="http://schemas.microsoft.com/office/drawing/2014/main" id="{4CAC3058-4F06-464E-9C0E-3DB5C60CE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64785" y="4293358"/>
            <a:ext cx="3420649" cy="342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140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Изображение выглядит как устройство, шкала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2324575A-82C4-4F2D-93E9-DEEB2A0D0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4483" y="237225"/>
            <a:ext cx="3973079" cy="340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Изображение выглядит как внешний, здание, припаркован, грузовик&#10;&#10;Автоматически созданное описание">
            <a:extLst>
              <a:ext uri="{FF2B5EF4-FFF2-40B4-BE49-F238E27FC236}">
                <a16:creationId xmlns:a16="http://schemas.microsoft.com/office/drawing/2014/main" id="{91660E59-3E75-445E-8E0D-A980106F4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3114" y="237225"/>
            <a:ext cx="5103992" cy="340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Изображение выглядит как мобильный телефон, телефон, автомобиль, стол&#10;&#10;Автоматически созданное описание">
            <a:extLst>
              <a:ext uri="{FF2B5EF4-FFF2-40B4-BE49-F238E27FC236}">
                <a16:creationId xmlns:a16="http://schemas.microsoft.com/office/drawing/2014/main" id="{04E83062-51D0-4EEE-B375-4BE7E9E06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5794" y="4293359"/>
            <a:ext cx="3410458" cy="341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Изображение выглядит как шкала, устройство, сидит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EFB66A10-95C0-4213-9395-E44359311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64785" y="4293358"/>
            <a:ext cx="3420649" cy="342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04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53CA29-DFD7-4BF2-99EB-4993ECAAB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1811"/>
            <a:ext cx="14111288" cy="406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27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2948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CEA9C5-8062-3234-0144-CF1DC7898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197" y="3968750"/>
            <a:ext cx="4102894" cy="381871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1F31683-8BEC-C210-02A4-3E2C1C5C2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2044"/>
            <a:ext cx="14079595" cy="338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8918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181</TotalTime>
  <Words>98</Words>
  <Application>Microsoft Office PowerPoint</Application>
  <PresentationFormat>Произвольный</PresentationFormat>
  <Paragraphs>35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МАССА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Сергеевна</dc:creator>
  <cp:lastModifiedBy>Агафонова Д.В.</cp:lastModifiedBy>
  <cp:revision>6</cp:revision>
  <dcterms:created xsi:type="dcterms:W3CDTF">2020-11-17T17:54:19Z</dcterms:created>
  <dcterms:modified xsi:type="dcterms:W3CDTF">2023-11-21T06:47:39Z</dcterms:modified>
</cp:coreProperties>
</file>