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061" autoAdjust="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6E131-D9CD-2B38-A140-DCBE38C4D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B5F42D-13E1-B0F0-F830-C65B603E2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3E2223-1898-5B90-233E-EBD657BF6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E3F935-369C-7B9C-B208-D01148522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FD5087-7C73-9C62-2618-1EB9B9AF1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18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83900-6E00-3662-A544-DC2E884F2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2E3E5A-6D1F-1A30-59EA-8CB0680A3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88D365-4774-A019-44FC-C7098583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1CB07F-2A72-35E5-42EF-0035EF8F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C273B3-11F3-8FE9-F92B-0E5A7330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6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E08865B-F21B-3701-5415-C3DDF0020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CC2AAF-F604-54D3-333D-5D7CBC34B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F83961-B0F2-E5BD-3A6D-69C76395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B8620B-9327-615E-8A55-35E5911A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99CE3C-C447-DA3E-3F9A-BCA4FCD5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4671B-EA09-7794-493A-D8B7198E4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063A1-C107-BEC7-6517-1F2BC96B2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D44CB0-98E6-1EC0-5393-E12152A3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C88C3F-90CF-587C-9A20-C61E5857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F3B60C-D104-8D92-0292-24483B83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94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D94B0-C13E-D6A0-3B35-3FC8FACB9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94F2E2-A9D2-C54A-30F0-8E534EF13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77899D-0C05-B038-5344-A4D65DF9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EA73F9-8D52-5693-8DDB-75C04BA8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EAD8AE-E6B7-69CA-5EBE-8F0A079A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68C44A-F66B-F64F-332E-1EC5CB46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E15DFB-26C5-1438-6DC5-FD4481CD8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10795E-241D-FAE7-1EB8-39D739852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31CD24-7E41-F805-E8DD-D5E76355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6B6252-5E47-AD37-55C1-47CDB7E88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988E50-260A-BFAA-88FA-5A71F9E7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22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8360B-76E4-76E8-4452-1E1A4975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14741B-EA9B-EED5-E2B5-148DEA597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6FD76E-3A19-FC7D-9349-0F74344DC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D7AC777-CBCB-67D7-C2B4-396AAF000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05FCAD-3FFB-7CCF-F780-18DCEEB4D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8A750B2-6D66-F016-E0A8-A3ABB71C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8B7F27-4E60-8D5A-E97A-F3050DCC2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46A3F4-5124-82B9-EA82-BD5B0727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12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C9DCDD-C99E-D970-E42E-34A2BBA87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8A88A1D-B54F-BF98-468D-8DF427FC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62252C-D8A7-D3F2-DF89-9C9D1BDA0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DC9ADD9-C757-505E-0738-CDAE835E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0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24D0757-F232-EC53-BB16-1D86B3C3C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917313E-B4A4-27B2-7F69-562031DA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5D3F0F-9D6F-5A85-A4E4-8B1612C5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7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01F52-EC00-60A9-4CC6-B2FA32953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C1F14D-6FA9-03E1-BC38-5B615A50B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F3CE03-002B-601F-220F-EB5A3564F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2FF77A-8ADA-126F-475C-4AB877D9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BE03E6-2F4D-2A7C-E7CE-3D0F36E6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5DA9DD-3F7B-0D5F-5C33-05158FC9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01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CED12-4AA9-177F-B16C-E22BECBFA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C21B62-8337-331F-DE62-BC0C77F9C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5522ED-0F4A-B2A8-B5BC-08A256FBC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A0641E-EBF3-4BAC-C6B9-E06470CD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DBE5BA-F9A8-8215-3E6D-73DBAC29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144635-24C8-2900-21B8-E5C5DD230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9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FD70E-3C2B-EC45-C71C-06C66C05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42E6FC-81AD-A1F5-2513-AA5B864C2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87B7B3-158D-A768-4C27-DD6D6BD0A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43FB-7441-4382-9868-39D17FD3B26F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42B4B6-58D0-34F6-1024-FFF2AA65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8081FE-A651-A315-3E56-C3CA13D36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F7350-B0BA-4C86-AF98-7CE2DBF01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5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CDE16-5BF8-69AA-A626-18E9D07F6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213" y="941695"/>
            <a:ext cx="11818960" cy="815619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ПОКАЖИ СТРЕЛКОЙ, КУДА БУДЕТ ДВИГАТЬСЯ ЧАСТИЦА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AD41E9CC-16D0-08CC-B6FE-91201AFBF2F7}"/>
              </a:ext>
            </a:extLst>
          </p:cNvPr>
          <p:cNvSpPr txBox="1">
            <a:spLocks/>
          </p:cNvSpPr>
          <p:nvPr/>
        </p:nvSpPr>
        <p:spPr>
          <a:xfrm>
            <a:off x="2721021" y="5899080"/>
            <a:ext cx="1244220" cy="8156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BA5A65CA-B724-4D11-8DFC-CBD6F3213973}"/>
              </a:ext>
            </a:extLst>
          </p:cNvPr>
          <p:cNvSpPr txBox="1">
            <a:spLocks/>
          </p:cNvSpPr>
          <p:nvPr/>
        </p:nvSpPr>
        <p:spPr>
          <a:xfrm>
            <a:off x="8078091" y="5899080"/>
            <a:ext cx="1244220" cy="8156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2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2AF93BE-98C7-84D8-6F7B-4C698C7BC2B3}"/>
              </a:ext>
            </a:extLst>
          </p:cNvPr>
          <p:cNvSpPr/>
          <p:nvPr/>
        </p:nvSpPr>
        <p:spPr>
          <a:xfrm>
            <a:off x="2164081" y="1963654"/>
            <a:ext cx="2456597" cy="37290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E58ADB0-E32D-E5F8-4C3B-D87257900D4E}"/>
              </a:ext>
            </a:extLst>
          </p:cNvPr>
          <p:cNvSpPr/>
          <p:nvPr/>
        </p:nvSpPr>
        <p:spPr>
          <a:xfrm>
            <a:off x="2164081" y="2988860"/>
            <a:ext cx="2456597" cy="2703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17F83E8C-1897-6E20-D079-CD6DD4E3AD4B}"/>
              </a:ext>
            </a:extLst>
          </p:cNvPr>
          <p:cNvGrpSpPr/>
          <p:nvPr/>
        </p:nvGrpSpPr>
        <p:grpSpPr>
          <a:xfrm rot="7085957">
            <a:off x="4046625" y="3350923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id="{93842A0F-47F0-D256-10FA-A64AA4395521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D85FDA22-1D4E-8E2B-37C4-DB396499D956}"/>
                </a:ext>
              </a:extLst>
            </p:cNvPr>
            <p:cNvCxnSpPr>
              <a:stCxn id="14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Овал 27">
            <a:extLst>
              <a:ext uri="{FF2B5EF4-FFF2-40B4-BE49-F238E27FC236}">
                <a16:creationId xmlns:a16="http://schemas.microsoft.com/office/drawing/2014/main" id="{BC60A7B1-3F7C-71A3-DC05-9C1F0ECFB242}"/>
              </a:ext>
            </a:extLst>
          </p:cNvPr>
          <p:cNvSpPr/>
          <p:nvPr/>
        </p:nvSpPr>
        <p:spPr>
          <a:xfrm>
            <a:off x="2770270" y="3571672"/>
            <a:ext cx="863637" cy="8636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DAB4269B-046C-3927-74AE-FFC04BB96DC7}"/>
              </a:ext>
            </a:extLst>
          </p:cNvPr>
          <p:cNvGrpSpPr/>
          <p:nvPr/>
        </p:nvGrpSpPr>
        <p:grpSpPr>
          <a:xfrm rot="4384031">
            <a:off x="2118448" y="3167086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E598CB21-9AD0-9A9A-3526-798CBDD57366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7BFDAC11-F323-C312-9E8D-ABB4EC1C6D95}"/>
                </a:ext>
              </a:extLst>
            </p:cNvPr>
            <p:cNvCxnSpPr>
              <a:stCxn id="30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9B6F313A-83F1-3AC4-2FFC-8F65BD2F7116}"/>
              </a:ext>
            </a:extLst>
          </p:cNvPr>
          <p:cNvGrpSpPr/>
          <p:nvPr/>
        </p:nvGrpSpPr>
        <p:grpSpPr>
          <a:xfrm rot="12349260">
            <a:off x="3689607" y="4019565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A1F719D9-D49E-42C3-53E2-4E3205380BFA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 стрелкой 33">
              <a:extLst>
                <a:ext uri="{FF2B5EF4-FFF2-40B4-BE49-F238E27FC236}">
                  <a16:creationId xmlns:a16="http://schemas.microsoft.com/office/drawing/2014/main" id="{C7039A60-1FF0-EA39-7EA3-00AA2E514C4F}"/>
                </a:ext>
              </a:extLst>
            </p:cNvPr>
            <p:cNvCxnSpPr>
              <a:stCxn id="33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335CA189-5BDE-9B33-7633-0820B4D17822}"/>
              </a:ext>
            </a:extLst>
          </p:cNvPr>
          <p:cNvGrpSpPr/>
          <p:nvPr/>
        </p:nvGrpSpPr>
        <p:grpSpPr>
          <a:xfrm rot="15757961">
            <a:off x="3392734" y="4383088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19B00B64-A4D8-E4D4-2AD4-8352F08FDB4D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C21B2444-65F2-5C52-CCAE-B61AAC6106B6}"/>
                </a:ext>
              </a:extLst>
            </p:cNvPr>
            <p:cNvCxnSpPr>
              <a:stCxn id="36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3F9EDBF0-8802-C60D-B030-7D87E7CBF369}"/>
              </a:ext>
            </a:extLst>
          </p:cNvPr>
          <p:cNvGrpSpPr/>
          <p:nvPr/>
        </p:nvGrpSpPr>
        <p:grpSpPr>
          <a:xfrm rot="3071266">
            <a:off x="2283086" y="5138220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55BFE8A4-FFCC-CEAD-0777-FE99539A5AA8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81E93E5C-A3DB-EBD1-0F9E-B894B18F07FB}"/>
                </a:ext>
              </a:extLst>
            </p:cNvPr>
            <p:cNvCxnSpPr>
              <a:stCxn id="39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1911E73C-5BA5-838B-9C5F-99FA99B4D6F7}"/>
              </a:ext>
            </a:extLst>
          </p:cNvPr>
          <p:cNvGrpSpPr/>
          <p:nvPr/>
        </p:nvGrpSpPr>
        <p:grpSpPr>
          <a:xfrm rot="13419529">
            <a:off x="3923940" y="4691121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5AF14FFF-6E5A-E445-A07D-2EB7B544ACF1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 стрелкой 42">
              <a:extLst>
                <a:ext uri="{FF2B5EF4-FFF2-40B4-BE49-F238E27FC236}">
                  <a16:creationId xmlns:a16="http://schemas.microsoft.com/office/drawing/2014/main" id="{4CE60C66-E1A3-062A-B764-7FBF12D338EF}"/>
                </a:ext>
              </a:extLst>
            </p:cNvPr>
            <p:cNvCxnSpPr>
              <a:stCxn id="42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58519E74-90A3-1DC6-3A41-60118C9DC4E9}"/>
              </a:ext>
            </a:extLst>
          </p:cNvPr>
          <p:cNvGrpSpPr/>
          <p:nvPr/>
        </p:nvGrpSpPr>
        <p:grpSpPr>
          <a:xfrm rot="9520643">
            <a:off x="3038367" y="5047062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id="{362795DB-3C65-1569-86A7-04CA3A1A64AE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6" name="Прямая со стрелкой 45">
              <a:extLst>
                <a:ext uri="{FF2B5EF4-FFF2-40B4-BE49-F238E27FC236}">
                  <a16:creationId xmlns:a16="http://schemas.microsoft.com/office/drawing/2014/main" id="{08FDB3BE-3B3F-ACED-CD57-E984D5A20C2E}"/>
                </a:ext>
              </a:extLst>
            </p:cNvPr>
            <p:cNvCxnSpPr>
              <a:stCxn id="45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4CC04763-7183-00AC-7D9E-100D9EC69ED3}"/>
              </a:ext>
            </a:extLst>
          </p:cNvPr>
          <p:cNvGrpSpPr/>
          <p:nvPr/>
        </p:nvGrpSpPr>
        <p:grpSpPr>
          <a:xfrm rot="16021629">
            <a:off x="2205922" y="4286933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id="{7E4AAF83-635C-7BE6-6E6D-CC1E797E474F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 стрелкой 48">
              <a:extLst>
                <a:ext uri="{FF2B5EF4-FFF2-40B4-BE49-F238E27FC236}">
                  <a16:creationId xmlns:a16="http://schemas.microsoft.com/office/drawing/2014/main" id="{E844E0B6-2B67-64F4-ED4D-69BC8A4EBE14}"/>
                </a:ext>
              </a:extLst>
            </p:cNvPr>
            <p:cNvCxnSpPr>
              <a:stCxn id="48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3CF60103-2419-4500-4DB5-E7B5F98BBDC2}"/>
              </a:ext>
            </a:extLst>
          </p:cNvPr>
          <p:cNvGrpSpPr/>
          <p:nvPr/>
        </p:nvGrpSpPr>
        <p:grpSpPr>
          <a:xfrm rot="17897350">
            <a:off x="3257747" y="3163363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46CE5538-E6CC-47BE-9855-CDB90F2618DB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 стрелкой 51">
              <a:extLst>
                <a:ext uri="{FF2B5EF4-FFF2-40B4-BE49-F238E27FC236}">
                  <a16:creationId xmlns:a16="http://schemas.microsoft.com/office/drawing/2014/main" id="{576C7120-281C-0401-4323-2F955BFD532B}"/>
                </a:ext>
              </a:extLst>
            </p:cNvPr>
            <p:cNvCxnSpPr>
              <a:stCxn id="51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299B6D2E-CD04-ACF8-7C8E-7F9502906FDF}"/>
              </a:ext>
            </a:extLst>
          </p:cNvPr>
          <p:cNvSpPr/>
          <p:nvPr/>
        </p:nvSpPr>
        <p:spPr>
          <a:xfrm flipV="1">
            <a:off x="7571323" y="1963654"/>
            <a:ext cx="2456597" cy="37290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23DB7E9C-94E0-FA28-E31F-DFD30813283C}"/>
              </a:ext>
            </a:extLst>
          </p:cNvPr>
          <p:cNvGrpSpPr/>
          <p:nvPr/>
        </p:nvGrpSpPr>
        <p:grpSpPr>
          <a:xfrm rot="14514043" flipV="1">
            <a:off x="8217341" y="3544127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id="{AAD4BA15-991E-2450-C75E-58C031F4B0B6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id="{894CD5BF-EA26-33E4-E99E-ED6A6C1D3A08}"/>
                </a:ext>
              </a:extLst>
            </p:cNvPr>
            <p:cNvCxnSpPr>
              <a:stCxn id="56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Овал 57">
            <a:extLst>
              <a:ext uri="{FF2B5EF4-FFF2-40B4-BE49-F238E27FC236}">
                <a16:creationId xmlns:a16="http://schemas.microsoft.com/office/drawing/2014/main" id="{28567BD9-25B6-6C7B-1F1B-212F33ABF328}"/>
              </a:ext>
            </a:extLst>
          </p:cNvPr>
          <p:cNvSpPr/>
          <p:nvPr/>
        </p:nvSpPr>
        <p:spPr>
          <a:xfrm flipV="1">
            <a:off x="8244876" y="2619460"/>
            <a:ext cx="863637" cy="8636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9C19E831-F067-F97A-DD26-F5DE022DB1BD}"/>
              </a:ext>
            </a:extLst>
          </p:cNvPr>
          <p:cNvGrpSpPr/>
          <p:nvPr/>
        </p:nvGrpSpPr>
        <p:grpSpPr>
          <a:xfrm rot="17215969" flipV="1">
            <a:off x="7857834" y="3592282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BBA06D6C-231C-6BFE-FFE5-A48B3179BA2F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1" name="Прямая со стрелкой 60">
              <a:extLst>
                <a:ext uri="{FF2B5EF4-FFF2-40B4-BE49-F238E27FC236}">
                  <a16:creationId xmlns:a16="http://schemas.microsoft.com/office/drawing/2014/main" id="{D96DBC05-EDDF-DF57-5D2B-8B9F6F39683E}"/>
                </a:ext>
              </a:extLst>
            </p:cNvPr>
            <p:cNvCxnSpPr>
              <a:stCxn id="60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82BA34F7-8DA4-D22F-5DFE-BA459485761B}"/>
              </a:ext>
            </a:extLst>
          </p:cNvPr>
          <p:cNvGrpSpPr/>
          <p:nvPr/>
        </p:nvGrpSpPr>
        <p:grpSpPr>
          <a:xfrm rot="9250740" flipV="1">
            <a:off x="8949840" y="4435917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id="{5AB3C44E-CEAE-2DD7-ED20-2C965FFEB6E4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4" name="Прямая со стрелкой 63">
              <a:extLst>
                <a:ext uri="{FF2B5EF4-FFF2-40B4-BE49-F238E27FC236}">
                  <a16:creationId xmlns:a16="http://schemas.microsoft.com/office/drawing/2014/main" id="{ECF843A4-FAF8-1FCE-E0FD-D5ED5464DF69}"/>
                </a:ext>
              </a:extLst>
            </p:cNvPr>
            <p:cNvCxnSpPr>
              <a:stCxn id="63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3EBE503F-708F-39A0-48AA-B943B6AB3ED2}"/>
              </a:ext>
            </a:extLst>
          </p:cNvPr>
          <p:cNvGrpSpPr/>
          <p:nvPr/>
        </p:nvGrpSpPr>
        <p:grpSpPr>
          <a:xfrm rot="5842039" flipV="1">
            <a:off x="8175520" y="4357715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66" name="Овал 65">
              <a:extLst>
                <a:ext uri="{FF2B5EF4-FFF2-40B4-BE49-F238E27FC236}">
                  <a16:creationId xmlns:a16="http://schemas.microsoft.com/office/drawing/2014/main" id="{8BCBA189-86CF-AEC2-D91A-1D442180EAD7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7" name="Прямая со стрелкой 66">
              <a:extLst>
                <a:ext uri="{FF2B5EF4-FFF2-40B4-BE49-F238E27FC236}">
                  <a16:creationId xmlns:a16="http://schemas.microsoft.com/office/drawing/2014/main" id="{9C3D8D2D-00C2-2E07-739B-77D789E15661}"/>
                </a:ext>
              </a:extLst>
            </p:cNvPr>
            <p:cNvCxnSpPr>
              <a:stCxn id="66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01977063-FE5E-76E8-3865-41E1CCFF27C9}"/>
              </a:ext>
            </a:extLst>
          </p:cNvPr>
          <p:cNvGrpSpPr/>
          <p:nvPr/>
        </p:nvGrpSpPr>
        <p:grpSpPr>
          <a:xfrm rot="18528734" flipV="1">
            <a:off x="7724552" y="3104294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id="{6A850D0E-F1D4-C583-5FF8-9FE4C24802F9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0" name="Прямая со стрелкой 69">
              <a:extLst>
                <a:ext uri="{FF2B5EF4-FFF2-40B4-BE49-F238E27FC236}">
                  <a16:creationId xmlns:a16="http://schemas.microsoft.com/office/drawing/2014/main" id="{26789C3A-D3B7-C01A-E013-5BBBD41E50A1}"/>
                </a:ext>
              </a:extLst>
            </p:cNvPr>
            <p:cNvCxnSpPr>
              <a:stCxn id="69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122BE80D-0D04-B4C8-5CA6-6A23CE51AF71}"/>
              </a:ext>
            </a:extLst>
          </p:cNvPr>
          <p:cNvGrpSpPr/>
          <p:nvPr/>
        </p:nvGrpSpPr>
        <p:grpSpPr>
          <a:xfrm rot="8180471" flipV="1">
            <a:off x="9249419" y="5046412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72" name="Овал 71">
              <a:extLst>
                <a:ext uri="{FF2B5EF4-FFF2-40B4-BE49-F238E27FC236}">
                  <a16:creationId xmlns:a16="http://schemas.microsoft.com/office/drawing/2014/main" id="{A4BF084E-950A-DD97-F96D-2B0E39C2870F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3" name="Прямая со стрелкой 72">
              <a:extLst>
                <a:ext uri="{FF2B5EF4-FFF2-40B4-BE49-F238E27FC236}">
                  <a16:creationId xmlns:a16="http://schemas.microsoft.com/office/drawing/2014/main" id="{32548485-981A-133E-3871-F26DE16F8342}"/>
                </a:ext>
              </a:extLst>
            </p:cNvPr>
            <p:cNvCxnSpPr>
              <a:stCxn id="72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id="{A716A019-27F3-9334-6736-D49498AFB1A6}"/>
              </a:ext>
            </a:extLst>
          </p:cNvPr>
          <p:cNvGrpSpPr/>
          <p:nvPr/>
        </p:nvGrpSpPr>
        <p:grpSpPr>
          <a:xfrm rot="12079357" flipV="1">
            <a:off x="8726688" y="3520003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id="{50011B69-3D8A-2EC6-9A96-2B85B5DDFB2A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6" name="Прямая со стрелкой 75">
              <a:extLst>
                <a:ext uri="{FF2B5EF4-FFF2-40B4-BE49-F238E27FC236}">
                  <a16:creationId xmlns:a16="http://schemas.microsoft.com/office/drawing/2014/main" id="{CCCB5EB2-C3A9-2B74-36C4-E93948093490}"/>
                </a:ext>
              </a:extLst>
            </p:cNvPr>
            <p:cNvCxnSpPr>
              <a:stCxn id="75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BD5FDA7A-A7E1-F567-C29A-6A3547C0A5FA}"/>
              </a:ext>
            </a:extLst>
          </p:cNvPr>
          <p:cNvGrpSpPr/>
          <p:nvPr/>
        </p:nvGrpSpPr>
        <p:grpSpPr>
          <a:xfrm rot="5578371" flipV="1">
            <a:off x="8765249" y="2147346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78" name="Овал 77">
              <a:extLst>
                <a:ext uri="{FF2B5EF4-FFF2-40B4-BE49-F238E27FC236}">
                  <a16:creationId xmlns:a16="http://schemas.microsoft.com/office/drawing/2014/main" id="{D06E2EBA-86B7-3141-3149-876093CAFE12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9" name="Прямая со стрелкой 78">
              <a:extLst>
                <a:ext uri="{FF2B5EF4-FFF2-40B4-BE49-F238E27FC236}">
                  <a16:creationId xmlns:a16="http://schemas.microsoft.com/office/drawing/2014/main" id="{1291AB38-2968-D020-DCA0-C5276FD2BA9B}"/>
                </a:ext>
              </a:extLst>
            </p:cNvPr>
            <p:cNvCxnSpPr>
              <a:stCxn id="78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id="{6B5915C9-DBE7-4069-114F-396CC586F31F}"/>
              </a:ext>
            </a:extLst>
          </p:cNvPr>
          <p:cNvGrpSpPr/>
          <p:nvPr/>
        </p:nvGrpSpPr>
        <p:grpSpPr>
          <a:xfrm rot="3702650" flipV="1">
            <a:off x="7730581" y="5055418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id="{E96A97EF-9102-BEBF-B3FB-869006D5A039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2" name="Прямая со стрелкой 81">
              <a:extLst>
                <a:ext uri="{FF2B5EF4-FFF2-40B4-BE49-F238E27FC236}">
                  <a16:creationId xmlns:a16="http://schemas.microsoft.com/office/drawing/2014/main" id="{15D968EB-A14D-9D07-F6C3-C2D7819F662A}"/>
                </a:ext>
              </a:extLst>
            </p:cNvPr>
            <p:cNvCxnSpPr>
              <a:stCxn id="81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B9909CCA-5119-F25F-311A-98916CBB2CAE}"/>
              </a:ext>
            </a:extLst>
          </p:cNvPr>
          <p:cNvGrpSpPr/>
          <p:nvPr/>
        </p:nvGrpSpPr>
        <p:grpSpPr>
          <a:xfrm rot="3702650" flipV="1">
            <a:off x="9318237" y="2918256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84" name="Овал 83">
              <a:extLst>
                <a:ext uri="{FF2B5EF4-FFF2-40B4-BE49-F238E27FC236}">
                  <a16:creationId xmlns:a16="http://schemas.microsoft.com/office/drawing/2014/main" id="{51D6DE9B-4293-F1DC-244A-4984EF7BB206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5" name="Прямая со стрелкой 84">
              <a:extLst>
                <a:ext uri="{FF2B5EF4-FFF2-40B4-BE49-F238E27FC236}">
                  <a16:creationId xmlns:a16="http://schemas.microsoft.com/office/drawing/2014/main" id="{BB010A17-360D-5A98-D66F-B991FCD3D426}"/>
                </a:ext>
              </a:extLst>
            </p:cNvPr>
            <p:cNvCxnSpPr>
              <a:stCxn id="84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Группа 85">
            <a:extLst>
              <a:ext uri="{FF2B5EF4-FFF2-40B4-BE49-F238E27FC236}">
                <a16:creationId xmlns:a16="http://schemas.microsoft.com/office/drawing/2014/main" id="{1340B7AF-7EC2-8A31-B25E-72DBBEC1D51E}"/>
              </a:ext>
            </a:extLst>
          </p:cNvPr>
          <p:cNvGrpSpPr/>
          <p:nvPr/>
        </p:nvGrpSpPr>
        <p:grpSpPr>
          <a:xfrm rot="12519652" flipV="1">
            <a:off x="7874893" y="2215887"/>
            <a:ext cx="600503" cy="327546"/>
            <a:chOff x="4735772" y="2511188"/>
            <a:chExt cx="600503" cy="327546"/>
          </a:xfrm>
          <a:solidFill>
            <a:schemeClr val="tx1"/>
          </a:solidFill>
        </p:grpSpPr>
        <p:sp>
          <p:nvSpPr>
            <p:cNvPr id="87" name="Овал 86">
              <a:extLst>
                <a:ext uri="{FF2B5EF4-FFF2-40B4-BE49-F238E27FC236}">
                  <a16:creationId xmlns:a16="http://schemas.microsoft.com/office/drawing/2014/main" id="{83448730-4525-CED3-87A0-D4ABA22F92E7}"/>
                </a:ext>
              </a:extLst>
            </p:cNvPr>
            <p:cNvSpPr/>
            <p:nvPr/>
          </p:nvSpPr>
          <p:spPr>
            <a:xfrm>
              <a:off x="4735772" y="2511188"/>
              <a:ext cx="327600" cy="3275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8" name="Прямая со стрелкой 87">
              <a:extLst>
                <a:ext uri="{FF2B5EF4-FFF2-40B4-BE49-F238E27FC236}">
                  <a16:creationId xmlns:a16="http://schemas.microsoft.com/office/drawing/2014/main" id="{B9F20325-7072-2A39-33C2-D960374CCC53}"/>
                </a:ext>
              </a:extLst>
            </p:cNvPr>
            <p:cNvCxnSpPr>
              <a:stCxn id="87" idx="6"/>
            </p:cNvCxnSpPr>
            <p:nvPr/>
          </p:nvCxnSpPr>
          <p:spPr>
            <a:xfrm flipV="1">
              <a:off x="5063372" y="2661313"/>
              <a:ext cx="272903" cy="13648"/>
            </a:xfrm>
            <a:prstGeom prst="straightConnector1">
              <a:avLst/>
            </a:prstGeom>
            <a:grpFill/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895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CDE16-5BF8-69AA-A626-18E9D07F6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520" y="262555"/>
            <a:ext cx="11818960" cy="815619"/>
          </a:xfrm>
        </p:spPr>
        <p:txBody>
          <a:bodyPr>
            <a:normAutofit fontScale="90000"/>
          </a:bodyPr>
          <a:lstStyle/>
          <a:p>
            <a:r>
              <a:rPr lang="ru-RU" dirty="0"/>
              <a:t>ГДЕ САХАР РАСТВОРЯЕТСЯ БЫСТРЕЕ?</a:t>
            </a:r>
          </a:p>
        </p:txBody>
      </p:sp>
      <p:sp>
        <p:nvSpPr>
          <p:cNvPr id="4" name="Трапеция 3">
            <a:extLst>
              <a:ext uri="{FF2B5EF4-FFF2-40B4-BE49-F238E27FC236}">
                <a16:creationId xmlns:a16="http://schemas.microsoft.com/office/drawing/2014/main" id="{11C67187-A17A-1D1B-FC74-3ED6F2B4A1B1}"/>
              </a:ext>
            </a:extLst>
          </p:cNvPr>
          <p:cNvSpPr/>
          <p:nvPr/>
        </p:nvSpPr>
        <p:spPr>
          <a:xfrm flipV="1">
            <a:off x="1351130" y="1924335"/>
            <a:ext cx="2292823" cy="391690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>
            <a:extLst>
              <a:ext uri="{FF2B5EF4-FFF2-40B4-BE49-F238E27FC236}">
                <a16:creationId xmlns:a16="http://schemas.microsoft.com/office/drawing/2014/main" id="{C9F86EEC-8389-4EF9-FAC1-C2F9B108183B}"/>
              </a:ext>
            </a:extLst>
          </p:cNvPr>
          <p:cNvSpPr/>
          <p:nvPr/>
        </p:nvSpPr>
        <p:spPr>
          <a:xfrm flipV="1">
            <a:off x="1583140" y="3507476"/>
            <a:ext cx="1828801" cy="2333766"/>
          </a:xfrm>
          <a:prstGeom prst="trapezoid">
            <a:avLst>
              <a:gd name="adj" fmla="val 18284"/>
            </a:avLst>
          </a:prstGeom>
          <a:solidFill>
            <a:srgbClr val="993300">
              <a:alpha val="47843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>
            <a:extLst>
              <a:ext uri="{FF2B5EF4-FFF2-40B4-BE49-F238E27FC236}">
                <a16:creationId xmlns:a16="http://schemas.microsoft.com/office/drawing/2014/main" id="{77A45362-8E24-CDCA-C11C-10A096C81FC9}"/>
              </a:ext>
            </a:extLst>
          </p:cNvPr>
          <p:cNvSpPr/>
          <p:nvPr/>
        </p:nvSpPr>
        <p:spPr>
          <a:xfrm flipV="1">
            <a:off x="5071282" y="1924335"/>
            <a:ext cx="2292823" cy="391690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>
            <a:extLst>
              <a:ext uri="{FF2B5EF4-FFF2-40B4-BE49-F238E27FC236}">
                <a16:creationId xmlns:a16="http://schemas.microsoft.com/office/drawing/2014/main" id="{832EFAC0-DEE6-F958-3CBA-875641DC54AD}"/>
              </a:ext>
            </a:extLst>
          </p:cNvPr>
          <p:cNvSpPr/>
          <p:nvPr/>
        </p:nvSpPr>
        <p:spPr>
          <a:xfrm flipV="1">
            <a:off x="5303292" y="3507476"/>
            <a:ext cx="1828801" cy="2333766"/>
          </a:xfrm>
          <a:prstGeom prst="trapezoid">
            <a:avLst>
              <a:gd name="adj" fmla="val 18284"/>
            </a:avLst>
          </a:prstGeom>
          <a:solidFill>
            <a:srgbClr val="993300">
              <a:alpha val="47843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>
            <a:extLst>
              <a:ext uri="{FF2B5EF4-FFF2-40B4-BE49-F238E27FC236}">
                <a16:creationId xmlns:a16="http://schemas.microsoft.com/office/drawing/2014/main" id="{17136291-9F91-4819-2DD1-87328318CD0D}"/>
              </a:ext>
            </a:extLst>
          </p:cNvPr>
          <p:cNvSpPr/>
          <p:nvPr/>
        </p:nvSpPr>
        <p:spPr>
          <a:xfrm flipV="1">
            <a:off x="8791434" y="1924335"/>
            <a:ext cx="2292823" cy="391690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>
            <a:extLst>
              <a:ext uri="{FF2B5EF4-FFF2-40B4-BE49-F238E27FC236}">
                <a16:creationId xmlns:a16="http://schemas.microsoft.com/office/drawing/2014/main" id="{B7254F6E-B07A-C0A7-D112-D42F187AFE36}"/>
              </a:ext>
            </a:extLst>
          </p:cNvPr>
          <p:cNvSpPr/>
          <p:nvPr/>
        </p:nvSpPr>
        <p:spPr>
          <a:xfrm flipV="1">
            <a:off x="9023444" y="3507476"/>
            <a:ext cx="1828801" cy="2333766"/>
          </a:xfrm>
          <a:prstGeom prst="trapezoid">
            <a:avLst>
              <a:gd name="adj" fmla="val 18284"/>
            </a:avLst>
          </a:prstGeom>
          <a:solidFill>
            <a:srgbClr val="993300">
              <a:alpha val="47843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244478B-7AFD-0707-FAB1-E72AAF3ED4C2}"/>
              </a:ext>
            </a:extLst>
          </p:cNvPr>
          <p:cNvSpPr txBox="1">
            <a:spLocks/>
          </p:cNvSpPr>
          <p:nvPr/>
        </p:nvSpPr>
        <p:spPr>
          <a:xfrm>
            <a:off x="1875430" y="5899080"/>
            <a:ext cx="1244220" cy="8156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51AEEC85-4D8D-F491-4F7A-96F10392F232}"/>
              </a:ext>
            </a:extLst>
          </p:cNvPr>
          <p:cNvSpPr txBox="1">
            <a:spLocks/>
          </p:cNvSpPr>
          <p:nvPr/>
        </p:nvSpPr>
        <p:spPr>
          <a:xfrm>
            <a:off x="5595582" y="5899080"/>
            <a:ext cx="1244220" cy="8156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2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2639949-797B-E779-46D0-61448B297FCD}"/>
              </a:ext>
            </a:extLst>
          </p:cNvPr>
          <p:cNvSpPr txBox="1">
            <a:spLocks/>
          </p:cNvSpPr>
          <p:nvPr/>
        </p:nvSpPr>
        <p:spPr>
          <a:xfrm>
            <a:off x="9315734" y="5899080"/>
            <a:ext cx="1244220" cy="8156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606221-BBB9-44C7-3841-DEC070C92082}"/>
                  </a:ext>
                </a:extLst>
              </p:cNvPr>
              <p:cNvSpPr txBox="1"/>
              <p:nvPr/>
            </p:nvSpPr>
            <p:spPr>
              <a:xfrm>
                <a:off x="1351130" y="2079224"/>
                <a:ext cx="22985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𝑡</m:t>
                      </m:r>
                      <m:r>
                        <a:rPr lang="en-US" sz="4800" b="0" i="1" smtClean="0">
                          <a:latin typeface="Cambria Math"/>
                        </a:rPr>
                        <m:t>=20°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606221-BBB9-44C7-3841-DEC070C920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130" y="2079224"/>
                <a:ext cx="2298578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435D22-CE87-627B-9850-6037C36B7950}"/>
                  </a:ext>
                </a:extLst>
              </p:cNvPr>
              <p:cNvSpPr txBox="1"/>
              <p:nvPr/>
            </p:nvSpPr>
            <p:spPr>
              <a:xfrm>
                <a:off x="5077037" y="2079224"/>
                <a:ext cx="22985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𝑡</m:t>
                      </m:r>
                      <m:r>
                        <a:rPr lang="en-US" sz="4800" b="0" i="1" smtClean="0">
                          <a:latin typeface="Cambria Math"/>
                        </a:rPr>
                        <m:t>=60°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435D22-CE87-627B-9850-6037C36B7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037" y="2079224"/>
                <a:ext cx="2298578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3BE960-5752-50F7-9D96-E54237B49AB8}"/>
                  </a:ext>
                </a:extLst>
              </p:cNvPr>
              <p:cNvSpPr txBox="1"/>
              <p:nvPr/>
            </p:nvSpPr>
            <p:spPr>
              <a:xfrm>
                <a:off x="8802944" y="2079223"/>
                <a:ext cx="22985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𝑡</m:t>
                      </m:r>
                      <m:r>
                        <a:rPr lang="en-US" sz="4800" b="0" i="1" smtClean="0">
                          <a:latin typeface="Cambria Math"/>
                        </a:rPr>
                        <m:t>=10°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3BE960-5752-50F7-9D96-E54237B49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2944" y="2079223"/>
                <a:ext cx="229857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49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CDE16-5BF8-69AA-A626-18E9D07F6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520" y="262555"/>
            <a:ext cx="11818960" cy="815619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ПОКАЖИ, КАК ПРОХОДИЛА ДИФФУЗИЯ</a:t>
            </a:r>
          </a:p>
        </p:txBody>
      </p:sp>
      <p:sp>
        <p:nvSpPr>
          <p:cNvPr id="4" name="Трапеция 3">
            <a:extLst>
              <a:ext uri="{FF2B5EF4-FFF2-40B4-BE49-F238E27FC236}">
                <a16:creationId xmlns:a16="http://schemas.microsoft.com/office/drawing/2014/main" id="{11C67187-A17A-1D1B-FC74-3ED6F2B4A1B1}"/>
              </a:ext>
            </a:extLst>
          </p:cNvPr>
          <p:cNvSpPr/>
          <p:nvPr/>
        </p:nvSpPr>
        <p:spPr>
          <a:xfrm flipV="1">
            <a:off x="1351130" y="1924335"/>
            <a:ext cx="2292823" cy="391690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>
            <a:extLst>
              <a:ext uri="{FF2B5EF4-FFF2-40B4-BE49-F238E27FC236}">
                <a16:creationId xmlns:a16="http://schemas.microsoft.com/office/drawing/2014/main" id="{C9F86EEC-8389-4EF9-FAC1-C2F9B108183B}"/>
              </a:ext>
            </a:extLst>
          </p:cNvPr>
          <p:cNvSpPr/>
          <p:nvPr/>
        </p:nvSpPr>
        <p:spPr>
          <a:xfrm flipV="1">
            <a:off x="1583140" y="3507476"/>
            <a:ext cx="1828801" cy="2333766"/>
          </a:xfrm>
          <a:prstGeom prst="trapezoid">
            <a:avLst>
              <a:gd name="adj" fmla="val 18284"/>
            </a:avLst>
          </a:prstGeom>
          <a:solidFill>
            <a:schemeClr val="accent5">
              <a:lumMod val="20000"/>
              <a:lumOff val="80000"/>
              <a:alpha val="47843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>
            <a:extLst>
              <a:ext uri="{FF2B5EF4-FFF2-40B4-BE49-F238E27FC236}">
                <a16:creationId xmlns:a16="http://schemas.microsoft.com/office/drawing/2014/main" id="{77A45362-8E24-CDCA-C11C-10A096C81FC9}"/>
              </a:ext>
            </a:extLst>
          </p:cNvPr>
          <p:cNvSpPr/>
          <p:nvPr/>
        </p:nvSpPr>
        <p:spPr>
          <a:xfrm flipV="1">
            <a:off x="5071282" y="1924335"/>
            <a:ext cx="2292823" cy="391690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>
            <a:extLst>
              <a:ext uri="{FF2B5EF4-FFF2-40B4-BE49-F238E27FC236}">
                <a16:creationId xmlns:a16="http://schemas.microsoft.com/office/drawing/2014/main" id="{17136291-9F91-4819-2DD1-87328318CD0D}"/>
              </a:ext>
            </a:extLst>
          </p:cNvPr>
          <p:cNvSpPr/>
          <p:nvPr/>
        </p:nvSpPr>
        <p:spPr>
          <a:xfrm flipV="1">
            <a:off x="8791434" y="1924335"/>
            <a:ext cx="2292823" cy="3916907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2639949-797B-E779-46D0-61448B297FCD}"/>
              </a:ext>
            </a:extLst>
          </p:cNvPr>
          <p:cNvSpPr txBox="1">
            <a:spLocks/>
          </p:cNvSpPr>
          <p:nvPr/>
        </p:nvSpPr>
        <p:spPr>
          <a:xfrm>
            <a:off x="3735507" y="3429000"/>
            <a:ext cx="1244220" cy="8156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+</a:t>
            </a:r>
          </a:p>
        </p:txBody>
      </p:sp>
      <p:sp>
        <p:nvSpPr>
          <p:cNvPr id="3" name="Трапеция 2">
            <a:extLst>
              <a:ext uri="{FF2B5EF4-FFF2-40B4-BE49-F238E27FC236}">
                <a16:creationId xmlns:a16="http://schemas.microsoft.com/office/drawing/2014/main" id="{D111787F-0D07-21FB-4086-662EDDAEFFDF}"/>
              </a:ext>
            </a:extLst>
          </p:cNvPr>
          <p:cNvSpPr/>
          <p:nvPr/>
        </p:nvSpPr>
        <p:spPr>
          <a:xfrm flipV="1">
            <a:off x="5418161" y="4244615"/>
            <a:ext cx="1610436" cy="1596623"/>
          </a:xfrm>
          <a:prstGeom prst="trapezoid">
            <a:avLst>
              <a:gd name="adj" fmla="val 14010"/>
            </a:avLst>
          </a:prstGeom>
          <a:solidFill>
            <a:srgbClr val="FF3300">
              <a:alpha val="47451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865D6F3-619E-2516-1968-CA446C54F90C}"/>
              </a:ext>
            </a:extLst>
          </p:cNvPr>
          <p:cNvSpPr txBox="1">
            <a:spLocks/>
          </p:cNvSpPr>
          <p:nvPr/>
        </p:nvSpPr>
        <p:spPr>
          <a:xfrm>
            <a:off x="9315735" y="3429000"/>
            <a:ext cx="1244220" cy="8156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5141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CDE16-5BF8-69AA-A626-18E9D07F6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520" y="262555"/>
            <a:ext cx="11818960" cy="815619"/>
          </a:xfrm>
        </p:spPr>
        <p:txBody>
          <a:bodyPr>
            <a:normAutofit fontScale="90000"/>
          </a:bodyPr>
          <a:lstStyle/>
          <a:p>
            <a:r>
              <a:rPr lang="ru-RU" dirty="0"/>
              <a:t>ГДЕ ДИФФУЗИЯ БЫСТРЕЕ?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E819E1-6A60-2F5A-CF08-9CF8EC9AD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20" y="1485984"/>
            <a:ext cx="5552933" cy="444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3B632CB-91C0-FF6B-EDD4-8C59EEB2C0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26" b="7829"/>
          <a:stretch/>
        </p:blipFill>
        <p:spPr bwMode="auto">
          <a:xfrm>
            <a:off x="5986818" y="1485984"/>
            <a:ext cx="5909480" cy="444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748B6EA-7C35-9212-578B-CF7AB896BF41}"/>
              </a:ext>
            </a:extLst>
          </p:cNvPr>
          <p:cNvSpPr txBox="1">
            <a:spLocks/>
          </p:cNvSpPr>
          <p:nvPr/>
        </p:nvSpPr>
        <p:spPr>
          <a:xfrm>
            <a:off x="2340876" y="5941646"/>
            <a:ext cx="1244220" cy="8156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D59A92CC-CBCA-1792-5FEC-6B84CFD3A26F}"/>
              </a:ext>
            </a:extLst>
          </p:cNvPr>
          <p:cNvSpPr txBox="1">
            <a:spLocks/>
          </p:cNvSpPr>
          <p:nvPr/>
        </p:nvSpPr>
        <p:spPr>
          <a:xfrm>
            <a:off x="8319448" y="6042381"/>
            <a:ext cx="1244220" cy="8156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1479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Тема Office</vt:lpstr>
      <vt:lpstr>ПОКАЖИ СТРЕЛКОЙ, КУДА БУДЕТ ДВИГАТЬСЯ ЧАСТИЦА</vt:lpstr>
      <vt:lpstr>ГДЕ САХАР РАСТВОРЯЕТСЯ БЫСТРЕЕ?</vt:lpstr>
      <vt:lpstr>ПОКАЖИ, КАК ПРОХОДИЛА ДИФФУЗИЯ</vt:lpstr>
      <vt:lpstr>ГДЕ ДИФФУЗИЯ БЫСТРЕЕ?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ПОКАЖИ СТРЕЛКОЙ, КУДА БУДЕТ ДВИГАТЬСЯ ЧАСТИЦА</dc:title>
  <dc:creator>Агафонова Д.В.</dc:creator>
  <cp:lastModifiedBy>Агафонова Д.В.</cp:lastModifiedBy>
  <cp:revision>1</cp:revision>
  <dcterms:created xsi:type="dcterms:W3CDTF">2023-10-09T17:35:57Z</dcterms:created>
  <dcterms:modified xsi:type="dcterms:W3CDTF">2023-10-09T18:00:22Z</dcterms:modified>
</cp:coreProperties>
</file>