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>
        <p:scale>
          <a:sx n="77" d="100"/>
          <a:sy n="77" d="100"/>
        </p:scale>
        <p:origin x="15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2020-04-17T07:33:01Z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