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maps/101376/chelno-vershini/house/sovetskaya_ulitsa_12/51.086642,54.418625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4632" cy="2835746"/>
          </a:xfrm>
        </p:spPr>
        <p:txBody>
          <a:bodyPr>
            <a:normAutofit/>
          </a:bodyPr>
          <a:lstStyle/>
          <a:p>
            <a:r>
              <a:rPr lang="ru-RU" dirty="0" smtClean="0"/>
              <a:t>Порядок доступа к государственным информационным системам Самарской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Регистрация на портале 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ГОСУСЛУГИ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733256"/>
            <a:ext cx="54726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Абрамова Н.М., учитель информатики  ГБОУ СОШ пос. Красный Строитель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2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6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2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4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3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Подтверждение личности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b="1" dirty="0"/>
              <a:t>Управление социальной защиты населения администрации муниципального района </a:t>
            </a:r>
            <a:r>
              <a:rPr lang="ru-RU" b="1" dirty="0" err="1" smtClean="0"/>
              <a:t>Челно-Вершинский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err="1" smtClean="0">
                <a:hlinkClick r:id="rId2" tooltip="Советская улица, 12 на карте Челно-Вершин"/>
              </a:rPr>
              <a:t>с.Челно</a:t>
            </a:r>
            <a:r>
              <a:rPr lang="ru-RU" dirty="0" smtClean="0">
                <a:hlinkClick r:id="rId2" tooltip="Советская улица, 12 на карте Челно-Вершин"/>
              </a:rPr>
              <a:t>-Вершины, </a:t>
            </a:r>
            <a:r>
              <a:rPr lang="ru-RU" dirty="0">
                <a:hlinkClick r:id="rId2" tooltip="Советская улица, 12 на карте Челно-Вершин"/>
              </a:rPr>
              <a:t>ул. Советская, 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899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1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3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9099"/>
            <a:ext cx="7666683" cy="25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446">
            <a:off x="-931421" y="1444876"/>
            <a:ext cx="6467872" cy="50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регистрации необходимы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456384" cy="3096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6016" y="4941168"/>
            <a:ext cx="396044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5085184"/>
            <a:ext cx="309634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Телефон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Выход в Интернет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6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1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876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5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6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3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8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.</a:t>
            </a:r>
          </a:p>
          <a:p>
            <a:r>
              <a:rPr lang="ru-RU" dirty="0" smtClean="0"/>
              <a:t>.</a:t>
            </a:r>
          </a:p>
          <a:p>
            <a:r>
              <a:rPr lang="ru-RU" dirty="0" smtClean="0"/>
              <a:t>.</a:t>
            </a:r>
          </a:p>
          <a:p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" y="-13473"/>
            <a:ext cx="9126661" cy="68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10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52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Порядок доступа к государственным информационным системам Самарской области</vt:lpstr>
      <vt:lpstr>Для регистрации необходимы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Подтверждение личности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доступа к государственным информационным системам Самарской области</dc:title>
  <dc:creator>Мастер</dc:creator>
  <cp:lastModifiedBy>Мастер</cp:lastModifiedBy>
  <cp:revision>5</cp:revision>
  <dcterms:created xsi:type="dcterms:W3CDTF">2017-03-24T02:20:29Z</dcterms:created>
  <dcterms:modified xsi:type="dcterms:W3CDTF">2018-11-20T15:02:01Z</dcterms:modified>
</cp:coreProperties>
</file>